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Childos Arabic" charset="1" panose="00000500000000000000"/>
      <p:regular r:id="rId16"/>
    </p:embeddedFont>
    <p:embeddedFont>
      <p:font typeface="Childos Arabic Bold" charset="1" panose="00000800000000000000"/>
      <p:regular r:id="rId17"/>
    </p:embeddedFont>
    <p:embeddedFont>
      <p:font typeface="Childos Arabic Light" charset="1" panose="00000400000000000000"/>
      <p:regular r:id="rId18"/>
    </p:embeddedFont>
    <p:embeddedFont>
      <p:font typeface="Childos Arabic Medium" charset="1" panose="00000600000000000000"/>
      <p:regular r:id="rId19"/>
    </p:embeddedFont>
    <p:embeddedFont>
      <p:font typeface="Childos Arabic Semi-Bold" charset="1" panose="00000700000000000000"/>
      <p:regular r:id="rId20"/>
    </p:embeddedFont>
    <p:embeddedFont>
      <p:font typeface="Sondos" charset="1" panose="00000500000000000000"/>
      <p:regular r:id="rId21"/>
    </p:embeddedFont>
    <p:embeddedFont>
      <p:font typeface="Sondos Bold" charset="1" panose="00000800000000000000"/>
      <p:regular r:id="rId22"/>
    </p:embeddedFont>
    <p:embeddedFont>
      <p:font typeface="Sondos Light" charset="1" panose="00000400000000000000"/>
      <p:regular r:id="rId23"/>
    </p:embeddedFont>
    <p:embeddedFont>
      <p:font typeface="Sondos Heavy" charset="1" panose="00000A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54.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jpeg" Type="http://schemas.openxmlformats.org/officeDocument/2006/relationships/image"/><Relationship Id="rId7" Target="../media/image19.jpeg" Type="http://schemas.openxmlformats.org/officeDocument/2006/relationships/image"/><Relationship Id="rId8" Target="../media/image20.jpeg" Type="http://schemas.openxmlformats.org/officeDocument/2006/relationships/image"/><Relationship Id="rId9" Target="../media/image2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26.jpeg" Type="http://schemas.openxmlformats.org/officeDocument/2006/relationships/image"/><Relationship Id="rId3" Target="../media/image27.jpe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19.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jpe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1.jpeg" Type="http://schemas.openxmlformats.org/officeDocument/2006/relationships/image"/><Relationship Id="rId5" Target="../media/image52.jpeg" Type="http://schemas.openxmlformats.org/officeDocument/2006/relationships/image"/><Relationship Id="rId6" Target="../media/image5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474658">
            <a:off x="13684856" y="7171234"/>
            <a:ext cx="1236792" cy="1748116"/>
          </a:xfrm>
          <a:custGeom>
            <a:avLst/>
            <a:gdLst/>
            <a:ahLst/>
            <a:cxnLst/>
            <a:rect r="r" b="b" t="t" l="l"/>
            <a:pathLst>
              <a:path h="1748116" w="1236792">
                <a:moveTo>
                  <a:pt x="0" y="0"/>
                </a:moveTo>
                <a:lnTo>
                  <a:pt x="1236792" y="0"/>
                </a:lnTo>
                <a:lnTo>
                  <a:pt x="1236792" y="1748116"/>
                </a:lnTo>
                <a:lnTo>
                  <a:pt x="0" y="1748116"/>
                </a:lnTo>
                <a:lnTo>
                  <a:pt x="0" y="0"/>
                </a:lnTo>
                <a:close/>
              </a:path>
            </a:pathLst>
          </a:custGeom>
          <a:blipFill>
            <a:blip r:embed="rId2"/>
            <a:stretch>
              <a:fillRect l="0" t="0" r="0" b="0"/>
            </a:stretch>
          </a:blipFill>
        </p:spPr>
      </p:sp>
      <p:sp>
        <p:nvSpPr>
          <p:cNvPr name="Freeform 3" id="3"/>
          <p:cNvSpPr/>
          <p:nvPr/>
        </p:nvSpPr>
        <p:spPr>
          <a:xfrm flipH="false" flipV="false" rot="-930141">
            <a:off x="14562465" y="7290309"/>
            <a:ext cx="3965724" cy="3935981"/>
          </a:xfrm>
          <a:custGeom>
            <a:avLst/>
            <a:gdLst/>
            <a:ahLst/>
            <a:cxnLst/>
            <a:rect r="r" b="b" t="t" l="l"/>
            <a:pathLst>
              <a:path h="3935981" w="3965724">
                <a:moveTo>
                  <a:pt x="0" y="0"/>
                </a:moveTo>
                <a:lnTo>
                  <a:pt x="3965724" y="0"/>
                </a:lnTo>
                <a:lnTo>
                  <a:pt x="3965724" y="3935982"/>
                </a:lnTo>
                <a:lnTo>
                  <a:pt x="0" y="3935982"/>
                </a:lnTo>
                <a:lnTo>
                  <a:pt x="0" y="0"/>
                </a:lnTo>
                <a:close/>
              </a:path>
            </a:pathLst>
          </a:custGeom>
          <a:blipFill>
            <a:blip r:embed="rId3"/>
            <a:stretch>
              <a:fillRect l="0" t="0" r="0" b="0"/>
            </a:stretch>
          </a:blipFill>
        </p:spPr>
      </p:sp>
      <p:sp>
        <p:nvSpPr>
          <p:cNvPr name="Freeform 4" id="4"/>
          <p:cNvSpPr/>
          <p:nvPr/>
        </p:nvSpPr>
        <p:spPr>
          <a:xfrm flipH="false" flipV="false" rot="-867913">
            <a:off x="-270530" y="-30524"/>
            <a:ext cx="3307530" cy="2679099"/>
          </a:xfrm>
          <a:custGeom>
            <a:avLst/>
            <a:gdLst/>
            <a:ahLst/>
            <a:cxnLst/>
            <a:rect r="r" b="b" t="t" l="l"/>
            <a:pathLst>
              <a:path h="2679099" w="3307530">
                <a:moveTo>
                  <a:pt x="0" y="0"/>
                </a:moveTo>
                <a:lnTo>
                  <a:pt x="3307529" y="0"/>
                </a:lnTo>
                <a:lnTo>
                  <a:pt x="3307529" y="2679099"/>
                </a:lnTo>
                <a:lnTo>
                  <a:pt x="0" y="2679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726943">
            <a:off x="2182718" y="1292753"/>
            <a:ext cx="1620466" cy="1800518"/>
          </a:xfrm>
          <a:custGeom>
            <a:avLst/>
            <a:gdLst/>
            <a:ahLst/>
            <a:cxnLst/>
            <a:rect r="r" b="b" t="t" l="l"/>
            <a:pathLst>
              <a:path h="1800518" w="1620466">
                <a:moveTo>
                  <a:pt x="0" y="0"/>
                </a:moveTo>
                <a:lnTo>
                  <a:pt x="1620467" y="0"/>
                </a:lnTo>
                <a:lnTo>
                  <a:pt x="1620467" y="1800518"/>
                </a:lnTo>
                <a:lnTo>
                  <a:pt x="0" y="18005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472365">
            <a:off x="14148985" y="9029816"/>
            <a:ext cx="1077957" cy="1178095"/>
          </a:xfrm>
          <a:custGeom>
            <a:avLst/>
            <a:gdLst/>
            <a:ahLst/>
            <a:cxnLst/>
            <a:rect r="r" b="b" t="t" l="l"/>
            <a:pathLst>
              <a:path h="1178095" w="1077957">
                <a:moveTo>
                  <a:pt x="0" y="0"/>
                </a:moveTo>
                <a:lnTo>
                  <a:pt x="1077958" y="0"/>
                </a:lnTo>
                <a:lnTo>
                  <a:pt x="1077958" y="1178095"/>
                </a:lnTo>
                <a:lnTo>
                  <a:pt x="0" y="1178095"/>
                </a:lnTo>
                <a:lnTo>
                  <a:pt x="0" y="0"/>
                </a:lnTo>
                <a:close/>
              </a:path>
            </a:pathLst>
          </a:custGeom>
          <a:blipFill>
            <a:blip r:embed="rId8"/>
            <a:stretch>
              <a:fillRect l="0" t="0" r="0" b="0"/>
            </a:stretch>
          </a:blipFill>
        </p:spPr>
      </p:sp>
      <p:sp>
        <p:nvSpPr>
          <p:cNvPr name="Freeform 7" id="7"/>
          <p:cNvSpPr/>
          <p:nvPr/>
        </p:nvSpPr>
        <p:spPr>
          <a:xfrm flipH="false" flipV="false" rot="-1064436">
            <a:off x="340895" y="1273979"/>
            <a:ext cx="1050652" cy="2401491"/>
          </a:xfrm>
          <a:custGeom>
            <a:avLst/>
            <a:gdLst/>
            <a:ahLst/>
            <a:cxnLst/>
            <a:rect r="r" b="b" t="t" l="l"/>
            <a:pathLst>
              <a:path h="2401491" w="1050652">
                <a:moveTo>
                  <a:pt x="0" y="0"/>
                </a:moveTo>
                <a:lnTo>
                  <a:pt x="1050652" y="0"/>
                </a:lnTo>
                <a:lnTo>
                  <a:pt x="1050652" y="2401491"/>
                </a:lnTo>
                <a:lnTo>
                  <a:pt x="0" y="24014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036063" y="1093520"/>
            <a:ext cx="2223237" cy="2198984"/>
          </a:xfrm>
          <a:custGeom>
            <a:avLst/>
            <a:gdLst/>
            <a:ahLst/>
            <a:cxnLst/>
            <a:rect r="r" b="b" t="t" l="l"/>
            <a:pathLst>
              <a:path h="2198984" w="2223237">
                <a:moveTo>
                  <a:pt x="0" y="0"/>
                </a:moveTo>
                <a:lnTo>
                  <a:pt x="2223237" y="0"/>
                </a:lnTo>
                <a:lnTo>
                  <a:pt x="2223237" y="2198984"/>
                </a:lnTo>
                <a:lnTo>
                  <a:pt x="0" y="21989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0800000">
            <a:off x="1028700" y="7094440"/>
            <a:ext cx="2223237" cy="2198984"/>
          </a:xfrm>
          <a:custGeom>
            <a:avLst/>
            <a:gdLst/>
            <a:ahLst/>
            <a:cxnLst/>
            <a:rect r="r" b="b" t="t" l="l"/>
            <a:pathLst>
              <a:path h="2198984" w="2223237">
                <a:moveTo>
                  <a:pt x="0" y="0"/>
                </a:moveTo>
                <a:lnTo>
                  <a:pt x="2223237" y="0"/>
                </a:lnTo>
                <a:lnTo>
                  <a:pt x="2223237" y="2198983"/>
                </a:lnTo>
                <a:lnTo>
                  <a:pt x="0" y="21989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742673" y="3487081"/>
            <a:ext cx="14802654" cy="2865499"/>
          </a:xfrm>
          <a:prstGeom prst="rect">
            <a:avLst/>
          </a:prstGeom>
        </p:spPr>
        <p:txBody>
          <a:bodyPr anchor="t" rtlCol="false" tIns="0" lIns="0" bIns="0" rIns="0">
            <a:spAutoFit/>
          </a:bodyPr>
          <a:lstStyle/>
          <a:p>
            <a:pPr algn="ctr">
              <a:lnSpc>
                <a:spcPts val="22134"/>
              </a:lnSpc>
            </a:pPr>
            <a:r>
              <a:rPr lang="en-US" sz="15810" spc="-632">
                <a:solidFill>
                  <a:srgbClr val="226959"/>
                </a:solidFill>
                <a:latin typeface="Childos Arabic Semi-Bold"/>
              </a:rPr>
              <a:t>Tugas Presentasi</a:t>
            </a:r>
          </a:p>
        </p:txBody>
      </p:sp>
      <p:sp>
        <p:nvSpPr>
          <p:cNvPr name="TextBox 11" id="11"/>
          <p:cNvSpPr txBox="true"/>
          <p:nvPr/>
        </p:nvSpPr>
        <p:spPr>
          <a:xfrm rot="0">
            <a:off x="6296874" y="7612771"/>
            <a:ext cx="5694252" cy="779317"/>
          </a:xfrm>
          <a:prstGeom prst="rect">
            <a:avLst/>
          </a:prstGeom>
        </p:spPr>
        <p:txBody>
          <a:bodyPr anchor="t" rtlCol="false" tIns="0" lIns="0" bIns="0" rIns="0">
            <a:spAutoFit/>
          </a:bodyPr>
          <a:lstStyle/>
          <a:p>
            <a:pPr algn="ctr">
              <a:lnSpc>
                <a:spcPts val="6395"/>
              </a:lnSpc>
            </a:pPr>
            <a:r>
              <a:rPr lang="en-US" sz="4568" spc="1105">
                <a:solidFill>
                  <a:srgbClr val="226959"/>
                </a:solidFill>
                <a:latin typeface="Sondos Bold"/>
              </a:rPr>
              <a:t>by kelompok 4</a:t>
            </a:r>
          </a:p>
        </p:txBody>
      </p:sp>
      <p:sp>
        <p:nvSpPr>
          <p:cNvPr name="TextBox 12" id="12"/>
          <p:cNvSpPr txBox="true"/>
          <p:nvPr/>
        </p:nvSpPr>
        <p:spPr>
          <a:xfrm rot="0">
            <a:off x="3881704" y="1272856"/>
            <a:ext cx="10524591" cy="2920333"/>
          </a:xfrm>
          <a:prstGeom prst="rect">
            <a:avLst/>
          </a:prstGeom>
        </p:spPr>
        <p:txBody>
          <a:bodyPr anchor="t" rtlCol="false" tIns="0" lIns="0" bIns="0" rIns="0">
            <a:spAutoFit/>
          </a:bodyPr>
          <a:lstStyle/>
          <a:p>
            <a:pPr algn="ctr">
              <a:lnSpc>
                <a:spcPts val="8407"/>
              </a:lnSpc>
            </a:pPr>
            <a:r>
              <a:rPr lang="en-US" sz="6005" spc="1092">
                <a:solidFill>
                  <a:srgbClr val="226959"/>
                </a:solidFill>
                <a:latin typeface="Sondos Bold"/>
              </a:rPr>
              <a:t>kelompok bahasa inggris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false" rot="0">
            <a:off x="10163624" y="7567712"/>
            <a:ext cx="2379863" cy="1922613"/>
          </a:xfrm>
          <a:custGeom>
            <a:avLst/>
            <a:gdLst/>
            <a:ahLst/>
            <a:cxnLst/>
            <a:rect r="r" b="b" t="t" l="l"/>
            <a:pathLst>
              <a:path h="1922613" w="2379863">
                <a:moveTo>
                  <a:pt x="0" y="0"/>
                </a:moveTo>
                <a:lnTo>
                  <a:pt x="2379863" y="0"/>
                </a:lnTo>
                <a:lnTo>
                  <a:pt x="2379863" y="1922613"/>
                </a:lnTo>
                <a:lnTo>
                  <a:pt x="0" y="1922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268508"/>
            <a:ext cx="9523273" cy="5594553"/>
            <a:chOff x="0" y="0"/>
            <a:chExt cx="2277336" cy="1337846"/>
          </a:xfrm>
        </p:grpSpPr>
        <p:sp>
          <p:nvSpPr>
            <p:cNvPr name="Freeform 4" id="4"/>
            <p:cNvSpPr/>
            <p:nvPr/>
          </p:nvSpPr>
          <p:spPr>
            <a:xfrm flipH="false" flipV="false" rot="0">
              <a:off x="0" y="0"/>
              <a:ext cx="2277336" cy="1337846"/>
            </a:xfrm>
            <a:custGeom>
              <a:avLst/>
              <a:gdLst/>
              <a:ahLst/>
              <a:cxnLst/>
              <a:rect r="r" b="b" t="t" l="l"/>
              <a:pathLst>
                <a:path h="1337846" w="2277336">
                  <a:moveTo>
                    <a:pt x="64223" y="0"/>
                  </a:moveTo>
                  <a:lnTo>
                    <a:pt x="2213113" y="0"/>
                  </a:lnTo>
                  <a:cubicBezTo>
                    <a:pt x="2248582" y="0"/>
                    <a:pt x="2277336" y="28754"/>
                    <a:pt x="2277336" y="64223"/>
                  </a:cubicBezTo>
                  <a:lnTo>
                    <a:pt x="2277336" y="1273623"/>
                  </a:lnTo>
                  <a:cubicBezTo>
                    <a:pt x="2277336" y="1309093"/>
                    <a:pt x="2248582" y="1337846"/>
                    <a:pt x="2213113" y="1337846"/>
                  </a:cubicBezTo>
                  <a:lnTo>
                    <a:pt x="64223" y="1337846"/>
                  </a:lnTo>
                  <a:cubicBezTo>
                    <a:pt x="28754" y="1337846"/>
                    <a:pt x="0" y="1309093"/>
                    <a:pt x="0" y="1273623"/>
                  </a:cubicBezTo>
                  <a:lnTo>
                    <a:pt x="0" y="64223"/>
                  </a:lnTo>
                  <a:cubicBezTo>
                    <a:pt x="0" y="28754"/>
                    <a:pt x="28754" y="0"/>
                    <a:pt x="64223" y="0"/>
                  </a:cubicBezTo>
                  <a:close/>
                </a:path>
              </a:pathLst>
            </a:custGeom>
            <a:solidFill>
              <a:srgbClr val="E9EFFB"/>
            </a:solidFill>
            <a:ln cap="rnd">
              <a:noFill/>
              <a:prstDash val="solid"/>
              <a:round/>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23295" y="6205644"/>
            <a:ext cx="3814213" cy="4081356"/>
          </a:xfrm>
          <a:custGeom>
            <a:avLst/>
            <a:gdLst/>
            <a:ahLst/>
            <a:cxnLst/>
            <a:rect r="r" b="b" t="t" l="l"/>
            <a:pathLst>
              <a:path h="4081356" w="3814213">
                <a:moveTo>
                  <a:pt x="0" y="0"/>
                </a:moveTo>
                <a:lnTo>
                  <a:pt x="3814212" y="0"/>
                </a:lnTo>
                <a:lnTo>
                  <a:pt x="3814212" y="4081356"/>
                </a:lnTo>
                <a:lnTo>
                  <a:pt x="0" y="4081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739950" y="-450383"/>
            <a:ext cx="11317030" cy="12697930"/>
          </a:xfrm>
          <a:custGeom>
            <a:avLst/>
            <a:gdLst/>
            <a:ahLst/>
            <a:cxnLst/>
            <a:rect r="r" b="b" t="t" l="l"/>
            <a:pathLst>
              <a:path h="12697930" w="11317030">
                <a:moveTo>
                  <a:pt x="0" y="0"/>
                </a:moveTo>
                <a:lnTo>
                  <a:pt x="11317030" y="0"/>
                </a:lnTo>
                <a:lnTo>
                  <a:pt x="11317030" y="12697930"/>
                </a:lnTo>
                <a:lnTo>
                  <a:pt x="0" y="12697930"/>
                </a:lnTo>
                <a:lnTo>
                  <a:pt x="0" y="0"/>
                </a:lnTo>
                <a:close/>
              </a:path>
            </a:pathLst>
          </a:custGeom>
          <a:blipFill>
            <a:blip r:embed="rId6"/>
            <a:stretch>
              <a:fillRect l="0" t="0" r="0" b="0"/>
            </a:stretch>
          </a:blipFill>
        </p:spPr>
      </p:sp>
      <p:grpSp>
        <p:nvGrpSpPr>
          <p:cNvPr name="Group 8" id="8"/>
          <p:cNvGrpSpPr>
            <a:grpSpLocks noChangeAspect="true"/>
          </p:cNvGrpSpPr>
          <p:nvPr/>
        </p:nvGrpSpPr>
        <p:grpSpPr>
          <a:xfrm rot="0">
            <a:off x="11056488" y="2398075"/>
            <a:ext cx="6618168" cy="6464986"/>
            <a:chOff x="0" y="0"/>
            <a:chExt cx="4828540" cy="4716780"/>
          </a:xfrm>
        </p:grpSpPr>
        <p:sp>
          <p:nvSpPr>
            <p:cNvPr name="Freeform 9" id="9"/>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31361" t="0" r="-31361" b="0"/>
              </a:stretch>
            </a:blipFill>
          </p:spPr>
        </p:sp>
      </p:grpSp>
      <p:sp>
        <p:nvSpPr>
          <p:cNvPr name="TextBox 10" id="10"/>
          <p:cNvSpPr txBox="true"/>
          <p:nvPr/>
        </p:nvSpPr>
        <p:spPr>
          <a:xfrm rot="0">
            <a:off x="1028700" y="695325"/>
            <a:ext cx="7415163" cy="2112733"/>
          </a:xfrm>
          <a:prstGeom prst="rect">
            <a:avLst/>
          </a:prstGeom>
        </p:spPr>
        <p:txBody>
          <a:bodyPr anchor="t" rtlCol="false" tIns="0" lIns="0" bIns="0" rIns="0">
            <a:spAutoFit/>
          </a:bodyPr>
          <a:lstStyle/>
          <a:p>
            <a:pPr>
              <a:lnSpc>
                <a:spcPts val="16375"/>
              </a:lnSpc>
            </a:pPr>
            <a:r>
              <a:rPr lang="en-US" sz="11696">
                <a:solidFill>
                  <a:srgbClr val="FFE147"/>
                </a:solidFill>
                <a:latin typeface="Childos Arabic Semi-Bold"/>
              </a:rPr>
              <a:t>expanded</a:t>
            </a:r>
          </a:p>
        </p:txBody>
      </p:sp>
      <p:sp>
        <p:nvSpPr>
          <p:cNvPr name="TextBox 11" id="11"/>
          <p:cNvSpPr txBox="true"/>
          <p:nvPr/>
        </p:nvSpPr>
        <p:spPr>
          <a:xfrm rot="0">
            <a:off x="1836211" y="3849046"/>
            <a:ext cx="8143631" cy="3872065"/>
          </a:xfrm>
          <a:prstGeom prst="rect">
            <a:avLst/>
          </a:prstGeom>
        </p:spPr>
        <p:txBody>
          <a:bodyPr anchor="t" rtlCol="false" tIns="0" lIns="0" bIns="0" rIns="0">
            <a:spAutoFit/>
          </a:bodyPr>
          <a:lstStyle/>
          <a:p>
            <a:pPr algn="just">
              <a:lnSpc>
                <a:spcPts val="5138"/>
              </a:lnSpc>
            </a:pPr>
            <a:r>
              <a:rPr lang="en-US" sz="3952">
                <a:solidFill>
                  <a:srgbClr val="226959"/>
                </a:solidFill>
                <a:latin typeface="Sondos Bold"/>
              </a:rPr>
              <a:t>The origin of Lake Toba was formed as a result of volcanic eruptions located in the North Sumatra province of Indonesia. Lake Toba is a famous tourist attraction abroad because of its amazing beauty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EE"/>
        </a:solidFill>
      </p:bgPr>
    </p:bg>
    <p:spTree>
      <p:nvGrpSpPr>
        <p:cNvPr id="1" name=""/>
        <p:cNvGrpSpPr/>
        <p:nvPr/>
      </p:nvGrpSpPr>
      <p:grpSpPr>
        <a:xfrm>
          <a:off x="0" y="0"/>
          <a:ext cx="0" cy="0"/>
          <a:chOff x="0" y="0"/>
          <a:chExt cx="0" cy="0"/>
        </a:xfrm>
      </p:grpSpPr>
      <p:sp>
        <p:nvSpPr>
          <p:cNvPr name="Freeform 2" id="2"/>
          <p:cNvSpPr/>
          <p:nvPr/>
        </p:nvSpPr>
        <p:spPr>
          <a:xfrm flipH="false" flipV="false" rot="-474658">
            <a:off x="13684856" y="7171234"/>
            <a:ext cx="1236792" cy="1748116"/>
          </a:xfrm>
          <a:custGeom>
            <a:avLst/>
            <a:gdLst/>
            <a:ahLst/>
            <a:cxnLst/>
            <a:rect r="r" b="b" t="t" l="l"/>
            <a:pathLst>
              <a:path h="1748116" w="1236792">
                <a:moveTo>
                  <a:pt x="0" y="0"/>
                </a:moveTo>
                <a:lnTo>
                  <a:pt x="1236792" y="0"/>
                </a:lnTo>
                <a:lnTo>
                  <a:pt x="1236792" y="1748116"/>
                </a:lnTo>
                <a:lnTo>
                  <a:pt x="0" y="1748116"/>
                </a:lnTo>
                <a:lnTo>
                  <a:pt x="0" y="0"/>
                </a:lnTo>
                <a:close/>
              </a:path>
            </a:pathLst>
          </a:custGeom>
          <a:blipFill>
            <a:blip r:embed="rId2"/>
            <a:stretch>
              <a:fillRect l="0" t="0" r="0" b="0"/>
            </a:stretch>
          </a:blipFill>
        </p:spPr>
      </p:sp>
      <p:sp>
        <p:nvSpPr>
          <p:cNvPr name="Freeform 3" id="3"/>
          <p:cNvSpPr/>
          <p:nvPr/>
        </p:nvSpPr>
        <p:spPr>
          <a:xfrm flipH="false" flipV="false" rot="-930141">
            <a:off x="14562465" y="7290309"/>
            <a:ext cx="3965724" cy="3935981"/>
          </a:xfrm>
          <a:custGeom>
            <a:avLst/>
            <a:gdLst/>
            <a:ahLst/>
            <a:cxnLst/>
            <a:rect r="r" b="b" t="t" l="l"/>
            <a:pathLst>
              <a:path h="3935981" w="3965724">
                <a:moveTo>
                  <a:pt x="0" y="0"/>
                </a:moveTo>
                <a:lnTo>
                  <a:pt x="3965724" y="0"/>
                </a:lnTo>
                <a:lnTo>
                  <a:pt x="3965724" y="3935982"/>
                </a:lnTo>
                <a:lnTo>
                  <a:pt x="0" y="3935982"/>
                </a:lnTo>
                <a:lnTo>
                  <a:pt x="0" y="0"/>
                </a:lnTo>
                <a:close/>
              </a:path>
            </a:pathLst>
          </a:custGeom>
          <a:blipFill>
            <a:blip r:embed="rId3"/>
            <a:stretch>
              <a:fillRect l="0" t="0" r="0" b="0"/>
            </a:stretch>
          </a:blipFill>
        </p:spPr>
      </p:sp>
      <p:sp>
        <p:nvSpPr>
          <p:cNvPr name="Freeform 4" id="4"/>
          <p:cNvSpPr/>
          <p:nvPr/>
        </p:nvSpPr>
        <p:spPr>
          <a:xfrm flipH="false" flipV="false" rot="-867913">
            <a:off x="-270530" y="-30524"/>
            <a:ext cx="3307530" cy="2679099"/>
          </a:xfrm>
          <a:custGeom>
            <a:avLst/>
            <a:gdLst/>
            <a:ahLst/>
            <a:cxnLst/>
            <a:rect r="r" b="b" t="t" l="l"/>
            <a:pathLst>
              <a:path h="2679099" w="3307530">
                <a:moveTo>
                  <a:pt x="0" y="0"/>
                </a:moveTo>
                <a:lnTo>
                  <a:pt x="3307529" y="0"/>
                </a:lnTo>
                <a:lnTo>
                  <a:pt x="3307529" y="2679099"/>
                </a:lnTo>
                <a:lnTo>
                  <a:pt x="0" y="2679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726943">
            <a:off x="2182718" y="1292753"/>
            <a:ext cx="1620466" cy="1800518"/>
          </a:xfrm>
          <a:custGeom>
            <a:avLst/>
            <a:gdLst/>
            <a:ahLst/>
            <a:cxnLst/>
            <a:rect r="r" b="b" t="t" l="l"/>
            <a:pathLst>
              <a:path h="1800518" w="1620466">
                <a:moveTo>
                  <a:pt x="0" y="0"/>
                </a:moveTo>
                <a:lnTo>
                  <a:pt x="1620467" y="0"/>
                </a:lnTo>
                <a:lnTo>
                  <a:pt x="1620467" y="1800518"/>
                </a:lnTo>
                <a:lnTo>
                  <a:pt x="0" y="18005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472365">
            <a:off x="14148985" y="9029816"/>
            <a:ext cx="1077957" cy="1178095"/>
          </a:xfrm>
          <a:custGeom>
            <a:avLst/>
            <a:gdLst/>
            <a:ahLst/>
            <a:cxnLst/>
            <a:rect r="r" b="b" t="t" l="l"/>
            <a:pathLst>
              <a:path h="1178095" w="1077957">
                <a:moveTo>
                  <a:pt x="0" y="0"/>
                </a:moveTo>
                <a:lnTo>
                  <a:pt x="1077958" y="0"/>
                </a:lnTo>
                <a:lnTo>
                  <a:pt x="1077958" y="1178095"/>
                </a:lnTo>
                <a:lnTo>
                  <a:pt x="0" y="1178095"/>
                </a:lnTo>
                <a:lnTo>
                  <a:pt x="0" y="0"/>
                </a:lnTo>
                <a:close/>
              </a:path>
            </a:pathLst>
          </a:custGeom>
          <a:blipFill>
            <a:blip r:embed="rId8"/>
            <a:stretch>
              <a:fillRect l="0" t="0" r="0" b="0"/>
            </a:stretch>
          </a:blipFill>
        </p:spPr>
      </p:sp>
      <p:sp>
        <p:nvSpPr>
          <p:cNvPr name="Freeform 7" id="7"/>
          <p:cNvSpPr/>
          <p:nvPr/>
        </p:nvSpPr>
        <p:spPr>
          <a:xfrm flipH="false" flipV="false" rot="-1064436">
            <a:off x="340895" y="1273979"/>
            <a:ext cx="1050652" cy="2401491"/>
          </a:xfrm>
          <a:custGeom>
            <a:avLst/>
            <a:gdLst/>
            <a:ahLst/>
            <a:cxnLst/>
            <a:rect r="r" b="b" t="t" l="l"/>
            <a:pathLst>
              <a:path h="2401491" w="1050652">
                <a:moveTo>
                  <a:pt x="0" y="0"/>
                </a:moveTo>
                <a:lnTo>
                  <a:pt x="1050652" y="0"/>
                </a:lnTo>
                <a:lnTo>
                  <a:pt x="1050652" y="2401491"/>
                </a:lnTo>
                <a:lnTo>
                  <a:pt x="0" y="24014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5036063" y="1093520"/>
            <a:ext cx="2223237" cy="2198984"/>
          </a:xfrm>
          <a:custGeom>
            <a:avLst/>
            <a:gdLst/>
            <a:ahLst/>
            <a:cxnLst/>
            <a:rect r="r" b="b" t="t" l="l"/>
            <a:pathLst>
              <a:path h="2198984" w="2223237">
                <a:moveTo>
                  <a:pt x="0" y="0"/>
                </a:moveTo>
                <a:lnTo>
                  <a:pt x="2223237" y="0"/>
                </a:lnTo>
                <a:lnTo>
                  <a:pt x="2223237" y="2198984"/>
                </a:lnTo>
                <a:lnTo>
                  <a:pt x="0" y="219898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10800000">
            <a:off x="1028700" y="7094440"/>
            <a:ext cx="2223237" cy="2198984"/>
          </a:xfrm>
          <a:custGeom>
            <a:avLst/>
            <a:gdLst/>
            <a:ahLst/>
            <a:cxnLst/>
            <a:rect r="r" b="b" t="t" l="l"/>
            <a:pathLst>
              <a:path h="2198984" w="2223237">
                <a:moveTo>
                  <a:pt x="0" y="0"/>
                </a:moveTo>
                <a:lnTo>
                  <a:pt x="2223237" y="0"/>
                </a:lnTo>
                <a:lnTo>
                  <a:pt x="2223237" y="2198983"/>
                </a:lnTo>
                <a:lnTo>
                  <a:pt x="0" y="219898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742673" y="3487081"/>
            <a:ext cx="14802654" cy="2865499"/>
          </a:xfrm>
          <a:prstGeom prst="rect">
            <a:avLst/>
          </a:prstGeom>
        </p:spPr>
        <p:txBody>
          <a:bodyPr anchor="t" rtlCol="false" tIns="0" lIns="0" bIns="0" rIns="0">
            <a:spAutoFit/>
          </a:bodyPr>
          <a:lstStyle/>
          <a:p>
            <a:pPr algn="ctr">
              <a:lnSpc>
                <a:spcPts val="22134"/>
              </a:lnSpc>
            </a:pPr>
            <a:r>
              <a:rPr lang="en-US" sz="15810" spc="-632">
                <a:solidFill>
                  <a:srgbClr val="0F5243"/>
                </a:solidFill>
                <a:latin typeface="Childos Arabic Semi-Bold"/>
              </a:rPr>
              <a:t>Terimakasih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176508" y="3980480"/>
            <a:ext cx="11422522" cy="2326041"/>
          </a:xfrm>
          <a:custGeom>
            <a:avLst/>
            <a:gdLst/>
            <a:ahLst/>
            <a:cxnLst/>
            <a:rect r="r" b="b" t="t" l="l"/>
            <a:pathLst>
              <a:path h="2326041" w="11422522">
                <a:moveTo>
                  <a:pt x="0" y="0"/>
                </a:moveTo>
                <a:lnTo>
                  <a:pt x="11422523" y="0"/>
                </a:lnTo>
                <a:lnTo>
                  <a:pt x="11422523" y="2326040"/>
                </a:lnTo>
                <a:lnTo>
                  <a:pt x="0" y="2326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423787" y="1047750"/>
            <a:ext cx="5760280" cy="2997777"/>
          </a:xfrm>
          <a:prstGeom prst="rect">
            <a:avLst/>
          </a:prstGeom>
        </p:spPr>
        <p:txBody>
          <a:bodyPr anchor="t" rtlCol="false" tIns="0" lIns="0" bIns="0" rIns="0">
            <a:spAutoFit/>
          </a:bodyPr>
          <a:lstStyle/>
          <a:p>
            <a:pPr algn="ctr">
              <a:lnSpc>
                <a:spcPts val="11290"/>
              </a:lnSpc>
            </a:pPr>
            <a:r>
              <a:rPr lang="en-US" sz="10454" spc="-418">
                <a:solidFill>
                  <a:srgbClr val="FFE147"/>
                </a:solidFill>
                <a:latin typeface="Childos Arabic Semi-Bold"/>
              </a:rPr>
              <a:t>kelompok </a:t>
            </a:r>
          </a:p>
          <a:p>
            <a:pPr algn="ctr">
              <a:lnSpc>
                <a:spcPts val="11290"/>
              </a:lnSpc>
            </a:pPr>
            <a:r>
              <a:rPr lang="en-US" sz="10454" spc="-418">
                <a:solidFill>
                  <a:srgbClr val="FFE147"/>
                </a:solidFill>
                <a:latin typeface="Childos Arabic Semi-Bold"/>
              </a:rPr>
              <a:t>4</a:t>
            </a:r>
          </a:p>
        </p:txBody>
      </p:sp>
      <p:sp>
        <p:nvSpPr>
          <p:cNvPr name="Freeform 4" id="4"/>
          <p:cNvSpPr/>
          <p:nvPr/>
        </p:nvSpPr>
        <p:spPr>
          <a:xfrm flipH="false" flipV="false" rot="0">
            <a:off x="-828749" y="-104449"/>
            <a:ext cx="5314990" cy="3088600"/>
          </a:xfrm>
          <a:custGeom>
            <a:avLst/>
            <a:gdLst/>
            <a:ahLst/>
            <a:cxnLst/>
            <a:rect r="r" b="b" t="t" l="l"/>
            <a:pathLst>
              <a:path h="3088600" w="5314990">
                <a:moveTo>
                  <a:pt x="0" y="0"/>
                </a:moveTo>
                <a:lnTo>
                  <a:pt x="5314990" y="0"/>
                </a:lnTo>
                <a:lnTo>
                  <a:pt x="5314990" y="3088600"/>
                </a:lnTo>
                <a:lnTo>
                  <a:pt x="0" y="3088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388801" y="1439851"/>
            <a:ext cx="14354873" cy="7818449"/>
            <a:chOff x="0" y="0"/>
            <a:chExt cx="19139831" cy="10424599"/>
          </a:xfrm>
        </p:grpSpPr>
        <p:grpSp>
          <p:nvGrpSpPr>
            <p:cNvPr name="Group 6" id="6"/>
            <p:cNvGrpSpPr>
              <a:grpSpLocks noChangeAspect="true"/>
            </p:cNvGrpSpPr>
            <p:nvPr/>
          </p:nvGrpSpPr>
          <p:grpSpPr>
            <a:xfrm rot="0">
              <a:off x="0" y="0"/>
              <a:ext cx="4448514" cy="4345550"/>
              <a:chOff x="0" y="0"/>
              <a:chExt cx="4828540" cy="4716780"/>
            </a:xfrm>
          </p:grpSpPr>
          <p:sp>
            <p:nvSpPr>
              <p:cNvPr name="Freeform 7" id="7"/>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6"/>
                <a:stretch>
                  <a:fillRect l="0" t="-40975" r="0" b="-40975"/>
                </a:stretch>
              </a:blipFill>
            </p:spPr>
          </p:sp>
        </p:grpSp>
        <p:grpSp>
          <p:nvGrpSpPr>
            <p:cNvPr name="Group 8" id="8"/>
            <p:cNvGrpSpPr/>
            <p:nvPr/>
          </p:nvGrpSpPr>
          <p:grpSpPr>
            <a:xfrm rot="0">
              <a:off x="29329" y="4534743"/>
              <a:ext cx="4419185" cy="1544306"/>
              <a:chOff x="0" y="0"/>
              <a:chExt cx="872925" cy="305048"/>
            </a:xfrm>
          </p:grpSpPr>
          <p:sp>
            <p:nvSpPr>
              <p:cNvPr name="Freeform 9" id="9"/>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cap="rnd">
                <a:solidFill>
                  <a:srgbClr val="0C3D32"/>
                </a:solidFill>
                <a:prstDash val="solid"/>
                <a:round/>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a:grpSpLocks noChangeAspect="true"/>
            </p:cNvGrpSpPr>
            <p:nvPr/>
          </p:nvGrpSpPr>
          <p:grpSpPr>
            <a:xfrm rot="0">
              <a:off x="9794212" y="0"/>
              <a:ext cx="4448514" cy="4345550"/>
              <a:chOff x="0" y="0"/>
              <a:chExt cx="4828540" cy="4716780"/>
            </a:xfrm>
          </p:grpSpPr>
          <p:sp>
            <p:nvSpPr>
              <p:cNvPr name="Freeform 12" id="12"/>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0" t="-18282" r="0" b="-18282"/>
                </a:stretch>
              </a:blipFill>
            </p:spPr>
          </p:sp>
        </p:grpSp>
        <p:grpSp>
          <p:nvGrpSpPr>
            <p:cNvPr name="Group 13" id="13"/>
            <p:cNvGrpSpPr/>
            <p:nvPr/>
          </p:nvGrpSpPr>
          <p:grpSpPr>
            <a:xfrm rot="0">
              <a:off x="9823540" y="4534743"/>
              <a:ext cx="4419185" cy="1544306"/>
              <a:chOff x="0" y="0"/>
              <a:chExt cx="872925" cy="305048"/>
            </a:xfrm>
          </p:grpSpPr>
          <p:sp>
            <p:nvSpPr>
              <p:cNvPr name="Freeform 14" id="14"/>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cap="rnd">
                <a:solidFill>
                  <a:srgbClr val="0C3D32"/>
                </a:solidFill>
                <a:prstDash val="solid"/>
                <a:round/>
              </a:ln>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a:grpSpLocks noChangeAspect="true"/>
            </p:cNvGrpSpPr>
            <p:nvPr/>
          </p:nvGrpSpPr>
          <p:grpSpPr>
            <a:xfrm rot="0">
              <a:off x="4897106" y="4345550"/>
              <a:ext cx="4448514" cy="4345550"/>
              <a:chOff x="0" y="0"/>
              <a:chExt cx="4828540" cy="4716780"/>
            </a:xfrm>
          </p:grpSpPr>
          <p:sp>
            <p:nvSpPr>
              <p:cNvPr name="Freeform 17" id="17"/>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8"/>
                <a:stretch>
                  <a:fillRect l="0" t="-41043" r="0" b="-41043"/>
                </a:stretch>
              </a:blipFill>
            </p:spPr>
          </p:sp>
        </p:grpSp>
        <p:grpSp>
          <p:nvGrpSpPr>
            <p:cNvPr name="Group 18" id="18"/>
            <p:cNvGrpSpPr/>
            <p:nvPr/>
          </p:nvGrpSpPr>
          <p:grpSpPr>
            <a:xfrm rot="0">
              <a:off x="4926434" y="8880293"/>
              <a:ext cx="4419185" cy="1544306"/>
              <a:chOff x="0" y="0"/>
              <a:chExt cx="872925" cy="305048"/>
            </a:xfrm>
          </p:grpSpPr>
          <p:sp>
            <p:nvSpPr>
              <p:cNvPr name="Freeform 19" id="19"/>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cap="rnd">
                <a:solidFill>
                  <a:srgbClr val="0C3D32"/>
                </a:solidFill>
                <a:prstDash val="solid"/>
                <a:round/>
              </a:ln>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a:grpSpLocks noChangeAspect="true"/>
            </p:cNvGrpSpPr>
            <p:nvPr/>
          </p:nvGrpSpPr>
          <p:grpSpPr>
            <a:xfrm rot="0">
              <a:off x="14691317" y="4345550"/>
              <a:ext cx="4448514" cy="4345550"/>
              <a:chOff x="0" y="0"/>
              <a:chExt cx="4828540" cy="4716780"/>
            </a:xfrm>
          </p:grpSpPr>
          <p:sp>
            <p:nvSpPr>
              <p:cNvPr name="Freeform 22" id="22"/>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9"/>
                <a:stretch>
                  <a:fillRect l="0" t="-41043" r="0" b="-41043"/>
                </a:stretch>
              </a:blipFill>
            </p:spPr>
          </p:sp>
        </p:grpSp>
        <p:grpSp>
          <p:nvGrpSpPr>
            <p:cNvPr name="Group 23" id="23"/>
            <p:cNvGrpSpPr/>
            <p:nvPr/>
          </p:nvGrpSpPr>
          <p:grpSpPr>
            <a:xfrm rot="0">
              <a:off x="14720646" y="8880293"/>
              <a:ext cx="4419185" cy="1544306"/>
              <a:chOff x="0" y="0"/>
              <a:chExt cx="872925" cy="305048"/>
            </a:xfrm>
          </p:grpSpPr>
          <p:sp>
            <p:nvSpPr>
              <p:cNvPr name="Freeform 24" id="24"/>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cap="rnd">
                <a:solidFill>
                  <a:srgbClr val="0C3D32"/>
                </a:solidFill>
                <a:prstDash val="solid"/>
                <a:round/>
              </a:ln>
            </p:spPr>
          </p:sp>
          <p:sp>
            <p:nvSpPr>
              <p:cNvPr name="TextBox 25" id="2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6" id="26"/>
          <p:cNvGrpSpPr/>
          <p:nvPr/>
        </p:nvGrpSpPr>
        <p:grpSpPr>
          <a:xfrm rot="0">
            <a:off x="-484773" y="6922894"/>
            <a:ext cx="3856053" cy="3493245"/>
            <a:chOff x="0" y="0"/>
            <a:chExt cx="5141404" cy="4657660"/>
          </a:xfrm>
        </p:grpSpPr>
        <p:sp>
          <p:nvSpPr>
            <p:cNvPr name="Freeform 27" id="27"/>
            <p:cNvSpPr/>
            <p:nvPr/>
          </p:nvSpPr>
          <p:spPr>
            <a:xfrm flipH="false" flipV="false" rot="-834027">
              <a:off x="367226" y="451484"/>
              <a:ext cx="4193676" cy="3568437"/>
            </a:xfrm>
            <a:custGeom>
              <a:avLst/>
              <a:gdLst/>
              <a:ahLst/>
              <a:cxnLst/>
              <a:rect r="r" b="b" t="t" l="l"/>
              <a:pathLst>
                <a:path h="3568437" w="4193676">
                  <a:moveTo>
                    <a:pt x="0" y="0"/>
                  </a:moveTo>
                  <a:lnTo>
                    <a:pt x="4193676" y="0"/>
                  </a:lnTo>
                  <a:lnTo>
                    <a:pt x="4193676" y="3568437"/>
                  </a:lnTo>
                  <a:lnTo>
                    <a:pt x="0" y="35684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8" id="28"/>
            <p:cNvSpPr/>
            <p:nvPr/>
          </p:nvSpPr>
          <p:spPr>
            <a:xfrm flipH="true" flipV="false" rot="168428">
              <a:off x="2123787" y="2069956"/>
              <a:ext cx="2957763" cy="2516787"/>
            </a:xfrm>
            <a:custGeom>
              <a:avLst/>
              <a:gdLst/>
              <a:ahLst/>
              <a:cxnLst/>
              <a:rect r="r" b="b" t="t" l="l"/>
              <a:pathLst>
                <a:path h="2516787" w="2957763">
                  <a:moveTo>
                    <a:pt x="2957763" y="0"/>
                  </a:moveTo>
                  <a:lnTo>
                    <a:pt x="0" y="0"/>
                  </a:lnTo>
                  <a:lnTo>
                    <a:pt x="0" y="2516787"/>
                  </a:lnTo>
                  <a:lnTo>
                    <a:pt x="2957763" y="2516787"/>
                  </a:lnTo>
                  <a:lnTo>
                    <a:pt x="2957763"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TextBox 29" id="29"/>
          <p:cNvSpPr txBox="true"/>
          <p:nvPr/>
        </p:nvSpPr>
        <p:spPr>
          <a:xfrm rot="0">
            <a:off x="1828746" y="4689651"/>
            <a:ext cx="2503196" cy="1128424"/>
          </a:xfrm>
          <a:prstGeom prst="rect">
            <a:avLst/>
          </a:prstGeom>
        </p:spPr>
        <p:txBody>
          <a:bodyPr anchor="t" rtlCol="false" tIns="0" lIns="0" bIns="0" rIns="0">
            <a:spAutoFit/>
          </a:bodyPr>
          <a:lstStyle/>
          <a:p>
            <a:pPr algn="ctr">
              <a:lnSpc>
                <a:spcPts val="9203"/>
              </a:lnSpc>
            </a:pPr>
            <a:r>
              <a:rPr lang="en-US" sz="6573">
                <a:solidFill>
                  <a:srgbClr val="FFE147"/>
                </a:solidFill>
                <a:latin typeface="Sondos Heavy"/>
              </a:rPr>
              <a:t>Sani</a:t>
            </a:r>
          </a:p>
        </p:txBody>
      </p:sp>
      <p:sp>
        <p:nvSpPr>
          <p:cNvPr name="TextBox 30" id="30"/>
          <p:cNvSpPr txBox="true"/>
          <p:nvPr/>
        </p:nvSpPr>
        <p:spPr>
          <a:xfrm rot="0">
            <a:off x="5468114" y="7927655"/>
            <a:ext cx="2503196" cy="1128424"/>
          </a:xfrm>
          <a:prstGeom prst="rect">
            <a:avLst/>
          </a:prstGeom>
        </p:spPr>
        <p:txBody>
          <a:bodyPr anchor="t" rtlCol="false" tIns="0" lIns="0" bIns="0" rIns="0">
            <a:spAutoFit/>
          </a:bodyPr>
          <a:lstStyle/>
          <a:p>
            <a:pPr algn="ctr">
              <a:lnSpc>
                <a:spcPts val="9203"/>
              </a:lnSpc>
            </a:pPr>
            <a:r>
              <a:rPr lang="en-US" sz="6573">
                <a:solidFill>
                  <a:srgbClr val="FFE147"/>
                </a:solidFill>
                <a:latin typeface="Sondos Heavy"/>
              </a:rPr>
              <a:t>Zalfa </a:t>
            </a:r>
          </a:p>
        </p:txBody>
      </p:sp>
      <p:sp>
        <p:nvSpPr>
          <p:cNvPr name="TextBox 31" id="31"/>
          <p:cNvSpPr txBox="true"/>
          <p:nvPr/>
        </p:nvSpPr>
        <p:spPr>
          <a:xfrm rot="0">
            <a:off x="9144000" y="4689651"/>
            <a:ext cx="2503196" cy="1128424"/>
          </a:xfrm>
          <a:prstGeom prst="rect">
            <a:avLst/>
          </a:prstGeom>
        </p:spPr>
        <p:txBody>
          <a:bodyPr anchor="t" rtlCol="false" tIns="0" lIns="0" bIns="0" rIns="0">
            <a:spAutoFit/>
          </a:bodyPr>
          <a:lstStyle/>
          <a:p>
            <a:pPr algn="ctr">
              <a:lnSpc>
                <a:spcPts val="9203"/>
              </a:lnSpc>
            </a:pPr>
            <a:r>
              <a:rPr lang="en-US" sz="6573">
                <a:solidFill>
                  <a:srgbClr val="FFE147"/>
                </a:solidFill>
                <a:latin typeface="Sondos Heavy"/>
              </a:rPr>
              <a:t>dewa</a:t>
            </a:r>
          </a:p>
        </p:txBody>
      </p:sp>
      <p:sp>
        <p:nvSpPr>
          <p:cNvPr name="TextBox 32" id="32"/>
          <p:cNvSpPr txBox="true"/>
          <p:nvPr/>
        </p:nvSpPr>
        <p:spPr>
          <a:xfrm rot="0">
            <a:off x="12800731" y="7927655"/>
            <a:ext cx="2503196" cy="1128424"/>
          </a:xfrm>
          <a:prstGeom prst="rect">
            <a:avLst/>
          </a:prstGeom>
        </p:spPr>
        <p:txBody>
          <a:bodyPr anchor="t" rtlCol="false" tIns="0" lIns="0" bIns="0" rIns="0">
            <a:spAutoFit/>
          </a:bodyPr>
          <a:lstStyle/>
          <a:p>
            <a:pPr algn="ctr">
              <a:lnSpc>
                <a:spcPts val="9203"/>
              </a:lnSpc>
            </a:pPr>
            <a:r>
              <a:rPr lang="en-US" sz="6573">
                <a:solidFill>
                  <a:srgbClr val="FFE147"/>
                </a:solidFill>
                <a:latin typeface="Sondos Heavy"/>
              </a:rPr>
              <a:t>ayu</a:t>
            </a:r>
          </a:p>
        </p:txBody>
      </p:sp>
      <p:sp>
        <p:nvSpPr>
          <p:cNvPr name="Freeform 33" id="33"/>
          <p:cNvSpPr/>
          <p:nvPr/>
        </p:nvSpPr>
        <p:spPr>
          <a:xfrm flipH="false" flipV="false" rot="-5400000">
            <a:off x="12328908" y="4132880"/>
            <a:ext cx="11422522" cy="2326041"/>
          </a:xfrm>
          <a:custGeom>
            <a:avLst/>
            <a:gdLst/>
            <a:ahLst/>
            <a:cxnLst/>
            <a:rect r="r" b="b" t="t" l="l"/>
            <a:pathLst>
              <a:path h="2326041" w="11422522">
                <a:moveTo>
                  <a:pt x="0" y="0"/>
                </a:moveTo>
                <a:lnTo>
                  <a:pt x="11422523" y="0"/>
                </a:lnTo>
                <a:lnTo>
                  <a:pt x="11422523" y="2326040"/>
                </a:lnTo>
                <a:lnTo>
                  <a:pt x="0" y="2326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grpSp>
        <p:nvGrpSpPr>
          <p:cNvPr name="Group 2" id="2"/>
          <p:cNvGrpSpPr/>
          <p:nvPr/>
        </p:nvGrpSpPr>
        <p:grpSpPr>
          <a:xfrm rot="0">
            <a:off x="5468114" y="357870"/>
            <a:ext cx="8203852" cy="9151010"/>
            <a:chOff x="0" y="0"/>
            <a:chExt cx="10938469" cy="12201347"/>
          </a:xfrm>
        </p:grpSpPr>
        <p:grpSp>
          <p:nvGrpSpPr>
            <p:cNvPr name="Group 3" id="3"/>
            <p:cNvGrpSpPr>
              <a:grpSpLocks noChangeAspect="true"/>
            </p:cNvGrpSpPr>
            <p:nvPr/>
          </p:nvGrpSpPr>
          <p:grpSpPr>
            <a:xfrm rot="0">
              <a:off x="5731759" y="0"/>
              <a:ext cx="5206710" cy="5086197"/>
              <a:chOff x="0" y="0"/>
              <a:chExt cx="4828540" cy="4716780"/>
            </a:xfrm>
          </p:grpSpPr>
          <p:sp>
            <p:nvSpPr>
              <p:cNvPr name="Freeform 4" id="4"/>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2"/>
                <a:stretch>
                  <a:fillRect l="0" t="-41043" r="0" b="-41043"/>
                </a:stretch>
              </a:blipFill>
            </p:spPr>
          </p:sp>
        </p:grpSp>
        <p:grpSp>
          <p:nvGrpSpPr>
            <p:cNvPr name="Group 5" id="5"/>
            <p:cNvGrpSpPr/>
            <p:nvPr/>
          </p:nvGrpSpPr>
          <p:grpSpPr>
            <a:xfrm rot="0">
              <a:off x="5766086" y="5307636"/>
              <a:ext cx="5172383" cy="1807514"/>
              <a:chOff x="0" y="0"/>
              <a:chExt cx="872925" cy="305048"/>
            </a:xfrm>
          </p:grpSpPr>
          <p:sp>
            <p:nvSpPr>
              <p:cNvPr name="Freeform 6" id="6"/>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cap="rnd">
                <a:solidFill>
                  <a:srgbClr val="0C3D32"/>
                </a:solidFill>
                <a:prstDash val="solid"/>
                <a:round/>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0" y="5086197"/>
              <a:ext cx="5206710" cy="5086197"/>
              <a:chOff x="0" y="0"/>
              <a:chExt cx="4828540" cy="4716780"/>
            </a:xfrm>
          </p:grpSpPr>
          <p:sp>
            <p:nvSpPr>
              <p:cNvPr name="Freeform 9" id="9"/>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3"/>
                <a:stretch>
                  <a:fillRect l="0" t="-41043" r="0" b="-41043"/>
                </a:stretch>
              </a:blipFill>
            </p:spPr>
          </p:sp>
        </p:grpSp>
        <p:grpSp>
          <p:nvGrpSpPr>
            <p:cNvPr name="Group 10" id="10"/>
            <p:cNvGrpSpPr/>
            <p:nvPr/>
          </p:nvGrpSpPr>
          <p:grpSpPr>
            <a:xfrm rot="0">
              <a:off x="34327" y="10393833"/>
              <a:ext cx="5172383" cy="1807514"/>
              <a:chOff x="0" y="0"/>
              <a:chExt cx="872925" cy="305048"/>
            </a:xfrm>
          </p:grpSpPr>
          <p:sp>
            <p:nvSpPr>
              <p:cNvPr name="Freeform 11" id="11"/>
              <p:cNvSpPr/>
              <p:nvPr/>
            </p:nvSpPr>
            <p:spPr>
              <a:xfrm flipH="false" flipV="false" rot="0">
                <a:off x="0" y="0"/>
                <a:ext cx="872925" cy="305048"/>
              </a:xfrm>
              <a:custGeom>
                <a:avLst/>
                <a:gdLst/>
                <a:ahLst/>
                <a:cxnLst/>
                <a:rect r="r" b="b" t="t" l="l"/>
                <a:pathLst>
                  <a:path h="305048" w="872925">
                    <a:moveTo>
                      <a:pt x="119128" y="0"/>
                    </a:moveTo>
                    <a:lnTo>
                      <a:pt x="753797" y="0"/>
                    </a:lnTo>
                    <a:cubicBezTo>
                      <a:pt x="819590" y="0"/>
                      <a:pt x="872925" y="53336"/>
                      <a:pt x="872925" y="119128"/>
                    </a:cubicBezTo>
                    <a:lnTo>
                      <a:pt x="872925" y="185920"/>
                    </a:lnTo>
                    <a:cubicBezTo>
                      <a:pt x="872925" y="251712"/>
                      <a:pt x="819590" y="305048"/>
                      <a:pt x="753797" y="305048"/>
                    </a:cubicBezTo>
                    <a:lnTo>
                      <a:pt x="119128" y="305048"/>
                    </a:lnTo>
                    <a:cubicBezTo>
                      <a:pt x="53336" y="305048"/>
                      <a:pt x="0" y="251712"/>
                      <a:pt x="0" y="185920"/>
                    </a:cubicBezTo>
                    <a:lnTo>
                      <a:pt x="0" y="119128"/>
                    </a:lnTo>
                    <a:cubicBezTo>
                      <a:pt x="0" y="53336"/>
                      <a:pt x="53336" y="0"/>
                      <a:pt x="119128" y="0"/>
                    </a:cubicBezTo>
                    <a:close/>
                  </a:path>
                </a:pathLst>
              </a:custGeom>
              <a:solidFill>
                <a:srgbClr val="000000">
                  <a:alpha val="0"/>
                </a:srgbClr>
              </a:solidFill>
              <a:ln w="123825" cap="rnd">
                <a:solidFill>
                  <a:srgbClr val="0C3D32"/>
                </a:solidFill>
                <a:prstDash val="solid"/>
                <a:round/>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3" id="13"/>
          <p:cNvGrpSpPr/>
          <p:nvPr/>
        </p:nvGrpSpPr>
        <p:grpSpPr>
          <a:xfrm rot="0">
            <a:off x="-484773" y="6922894"/>
            <a:ext cx="3856053" cy="3493245"/>
            <a:chOff x="0" y="0"/>
            <a:chExt cx="5141404" cy="4657660"/>
          </a:xfrm>
        </p:grpSpPr>
        <p:sp>
          <p:nvSpPr>
            <p:cNvPr name="Freeform 14" id="14"/>
            <p:cNvSpPr/>
            <p:nvPr/>
          </p:nvSpPr>
          <p:spPr>
            <a:xfrm flipH="false" flipV="false" rot="-834027">
              <a:off x="367226" y="451484"/>
              <a:ext cx="4193676" cy="3568437"/>
            </a:xfrm>
            <a:custGeom>
              <a:avLst/>
              <a:gdLst/>
              <a:ahLst/>
              <a:cxnLst/>
              <a:rect r="r" b="b" t="t" l="l"/>
              <a:pathLst>
                <a:path h="3568437" w="4193676">
                  <a:moveTo>
                    <a:pt x="0" y="0"/>
                  </a:moveTo>
                  <a:lnTo>
                    <a:pt x="4193676" y="0"/>
                  </a:lnTo>
                  <a:lnTo>
                    <a:pt x="4193676" y="3568437"/>
                  </a:lnTo>
                  <a:lnTo>
                    <a:pt x="0" y="35684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false" rot="168428">
              <a:off x="2123787" y="2069956"/>
              <a:ext cx="2957763" cy="2516787"/>
            </a:xfrm>
            <a:custGeom>
              <a:avLst/>
              <a:gdLst/>
              <a:ahLst/>
              <a:cxnLst/>
              <a:rect r="r" b="b" t="t" l="l"/>
              <a:pathLst>
                <a:path h="2516787" w="2957763">
                  <a:moveTo>
                    <a:pt x="2957763" y="0"/>
                  </a:moveTo>
                  <a:lnTo>
                    <a:pt x="0" y="0"/>
                  </a:lnTo>
                  <a:lnTo>
                    <a:pt x="0" y="2516787"/>
                  </a:lnTo>
                  <a:lnTo>
                    <a:pt x="2957763" y="2516787"/>
                  </a:lnTo>
                  <a:lnTo>
                    <a:pt x="29577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16" id="16"/>
          <p:cNvSpPr/>
          <p:nvPr/>
        </p:nvSpPr>
        <p:spPr>
          <a:xfrm flipH="false" flipV="false" rot="0">
            <a:off x="-828749" y="-104449"/>
            <a:ext cx="5314990" cy="3088600"/>
          </a:xfrm>
          <a:custGeom>
            <a:avLst/>
            <a:gdLst/>
            <a:ahLst/>
            <a:cxnLst/>
            <a:rect r="r" b="b" t="t" l="l"/>
            <a:pathLst>
              <a:path h="3088600" w="5314990">
                <a:moveTo>
                  <a:pt x="0" y="0"/>
                </a:moveTo>
                <a:lnTo>
                  <a:pt x="5314990" y="0"/>
                </a:lnTo>
                <a:lnTo>
                  <a:pt x="5314990" y="3088600"/>
                </a:lnTo>
                <a:lnTo>
                  <a:pt x="0" y="3088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5400000">
            <a:off x="12176508" y="3980480"/>
            <a:ext cx="11422522" cy="2326041"/>
          </a:xfrm>
          <a:custGeom>
            <a:avLst/>
            <a:gdLst/>
            <a:ahLst/>
            <a:cxnLst/>
            <a:rect r="r" b="b" t="t" l="l"/>
            <a:pathLst>
              <a:path h="2326041" w="11422522">
                <a:moveTo>
                  <a:pt x="0" y="0"/>
                </a:moveTo>
                <a:lnTo>
                  <a:pt x="11422523" y="0"/>
                </a:lnTo>
                <a:lnTo>
                  <a:pt x="11422523" y="2326040"/>
                </a:lnTo>
                <a:lnTo>
                  <a:pt x="0" y="23260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5400000">
            <a:off x="12328908" y="4132880"/>
            <a:ext cx="11422522" cy="2326041"/>
          </a:xfrm>
          <a:custGeom>
            <a:avLst/>
            <a:gdLst/>
            <a:ahLst/>
            <a:cxnLst/>
            <a:rect r="r" b="b" t="t" l="l"/>
            <a:pathLst>
              <a:path h="2326041" w="11422522">
                <a:moveTo>
                  <a:pt x="0" y="0"/>
                </a:moveTo>
                <a:lnTo>
                  <a:pt x="11422523" y="0"/>
                </a:lnTo>
                <a:lnTo>
                  <a:pt x="11422523" y="2326040"/>
                </a:lnTo>
                <a:lnTo>
                  <a:pt x="0" y="23260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10475645" y="4302488"/>
            <a:ext cx="2503196" cy="1128424"/>
          </a:xfrm>
          <a:prstGeom prst="rect">
            <a:avLst/>
          </a:prstGeom>
        </p:spPr>
        <p:txBody>
          <a:bodyPr anchor="t" rtlCol="false" tIns="0" lIns="0" bIns="0" rIns="0">
            <a:spAutoFit/>
          </a:bodyPr>
          <a:lstStyle/>
          <a:p>
            <a:pPr algn="ctr">
              <a:lnSpc>
                <a:spcPts val="9203"/>
              </a:lnSpc>
            </a:pPr>
            <a:r>
              <a:rPr lang="en-US" sz="6573">
                <a:solidFill>
                  <a:srgbClr val="FFE147"/>
                </a:solidFill>
                <a:latin typeface="Sondos Heavy"/>
              </a:rPr>
              <a:t>revan</a:t>
            </a:r>
          </a:p>
        </p:txBody>
      </p:sp>
      <p:sp>
        <p:nvSpPr>
          <p:cNvPr name="TextBox 20" id="20"/>
          <p:cNvSpPr txBox="true"/>
          <p:nvPr/>
        </p:nvSpPr>
        <p:spPr>
          <a:xfrm rot="0">
            <a:off x="6182142" y="8129876"/>
            <a:ext cx="2503196" cy="1128424"/>
          </a:xfrm>
          <a:prstGeom prst="rect">
            <a:avLst/>
          </a:prstGeom>
        </p:spPr>
        <p:txBody>
          <a:bodyPr anchor="t" rtlCol="false" tIns="0" lIns="0" bIns="0" rIns="0">
            <a:spAutoFit/>
          </a:bodyPr>
          <a:lstStyle/>
          <a:p>
            <a:pPr algn="ctr">
              <a:lnSpc>
                <a:spcPts val="9203"/>
              </a:lnSpc>
            </a:pPr>
            <a:r>
              <a:rPr lang="en-US" sz="6573">
                <a:solidFill>
                  <a:srgbClr val="FFE147"/>
                </a:solidFill>
                <a:latin typeface="Sondos Heavy"/>
              </a:rPr>
              <a:t>Silvia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E147"/>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8360651" y="0"/>
            <a:ext cx="9927349" cy="6894995"/>
          </a:xfrm>
          <a:custGeom>
            <a:avLst/>
            <a:gdLst/>
            <a:ahLst/>
            <a:cxnLst/>
            <a:rect r="r" b="b" t="t" l="l"/>
            <a:pathLst>
              <a:path h="6894995" w="9927349">
                <a:moveTo>
                  <a:pt x="0" y="0"/>
                </a:moveTo>
                <a:lnTo>
                  <a:pt x="9927349" y="0"/>
                </a:lnTo>
                <a:lnTo>
                  <a:pt x="9927349" y="6894995"/>
                </a:lnTo>
                <a:lnTo>
                  <a:pt x="0" y="68949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182628" y="2807946"/>
            <a:ext cx="6333923" cy="6333923"/>
            <a:chOff x="0" y="0"/>
            <a:chExt cx="3282950" cy="3282950"/>
          </a:xfrm>
        </p:grpSpPr>
        <p:sp>
          <p:nvSpPr>
            <p:cNvPr name="Freeform 4" id="4"/>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0" t="-16666" r="0" b="-16666"/>
              </a:stretch>
            </a:blipFill>
          </p:spPr>
        </p:sp>
      </p:grpSp>
      <p:grpSp>
        <p:nvGrpSpPr>
          <p:cNvPr name="Group 5" id="5"/>
          <p:cNvGrpSpPr/>
          <p:nvPr/>
        </p:nvGrpSpPr>
        <p:grpSpPr>
          <a:xfrm rot="0">
            <a:off x="8360651" y="4062235"/>
            <a:ext cx="8646758" cy="5079635"/>
            <a:chOff x="0" y="0"/>
            <a:chExt cx="2277336" cy="1337846"/>
          </a:xfrm>
        </p:grpSpPr>
        <p:sp>
          <p:nvSpPr>
            <p:cNvPr name="Freeform 6" id="6"/>
            <p:cNvSpPr/>
            <p:nvPr/>
          </p:nvSpPr>
          <p:spPr>
            <a:xfrm flipH="false" flipV="false" rot="0">
              <a:off x="0" y="0"/>
              <a:ext cx="2277336" cy="1337846"/>
            </a:xfrm>
            <a:custGeom>
              <a:avLst/>
              <a:gdLst/>
              <a:ahLst/>
              <a:cxnLst/>
              <a:rect r="r" b="b" t="t" l="l"/>
              <a:pathLst>
                <a:path h="1337846" w="2277336">
                  <a:moveTo>
                    <a:pt x="70733" y="0"/>
                  </a:moveTo>
                  <a:lnTo>
                    <a:pt x="2206603" y="0"/>
                  </a:lnTo>
                  <a:cubicBezTo>
                    <a:pt x="2225362" y="0"/>
                    <a:pt x="2243353" y="7452"/>
                    <a:pt x="2256618" y="20717"/>
                  </a:cubicBezTo>
                  <a:cubicBezTo>
                    <a:pt x="2269883" y="33982"/>
                    <a:pt x="2277336" y="51973"/>
                    <a:pt x="2277336" y="70733"/>
                  </a:cubicBezTo>
                  <a:lnTo>
                    <a:pt x="2277336" y="1267113"/>
                  </a:lnTo>
                  <a:cubicBezTo>
                    <a:pt x="2277336" y="1285873"/>
                    <a:pt x="2269883" y="1303864"/>
                    <a:pt x="2256618" y="1317129"/>
                  </a:cubicBezTo>
                  <a:cubicBezTo>
                    <a:pt x="2243353" y="1330394"/>
                    <a:pt x="2225362" y="1337846"/>
                    <a:pt x="2206603" y="1337846"/>
                  </a:cubicBezTo>
                  <a:lnTo>
                    <a:pt x="70733" y="1337846"/>
                  </a:lnTo>
                  <a:cubicBezTo>
                    <a:pt x="51973" y="1337846"/>
                    <a:pt x="33982" y="1330394"/>
                    <a:pt x="20717" y="1317129"/>
                  </a:cubicBezTo>
                  <a:cubicBezTo>
                    <a:pt x="7452" y="1303864"/>
                    <a:pt x="0" y="1285873"/>
                    <a:pt x="0" y="1267113"/>
                  </a:cubicBezTo>
                  <a:lnTo>
                    <a:pt x="0" y="70733"/>
                  </a:lnTo>
                  <a:cubicBezTo>
                    <a:pt x="0" y="51973"/>
                    <a:pt x="7452" y="33982"/>
                    <a:pt x="20717" y="20717"/>
                  </a:cubicBezTo>
                  <a:cubicBezTo>
                    <a:pt x="33982" y="7452"/>
                    <a:pt x="51973" y="0"/>
                    <a:pt x="70733" y="0"/>
                  </a:cubicBezTo>
                  <a:close/>
                </a:path>
              </a:pathLst>
            </a:custGeom>
            <a:solidFill>
              <a:srgbClr val="FFFBEE"/>
            </a:solidFill>
            <a:ln cap="rnd">
              <a:noFill/>
              <a:prstDash val="solid"/>
              <a:round/>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672" y="695325"/>
            <a:ext cx="7759703" cy="2112733"/>
          </a:xfrm>
          <a:prstGeom prst="rect">
            <a:avLst/>
          </a:prstGeom>
        </p:spPr>
        <p:txBody>
          <a:bodyPr anchor="t" rtlCol="false" tIns="0" lIns="0" bIns="0" rIns="0">
            <a:spAutoFit/>
          </a:bodyPr>
          <a:lstStyle/>
          <a:p>
            <a:pPr>
              <a:lnSpc>
                <a:spcPts val="16375"/>
              </a:lnSpc>
            </a:pPr>
            <a:r>
              <a:rPr lang="en-US" sz="11696" spc="-467">
                <a:solidFill>
                  <a:srgbClr val="226959"/>
                </a:solidFill>
                <a:latin typeface="Childos Arabic Semi-Bold"/>
              </a:rPr>
              <a:t>identification</a:t>
            </a:r>
          </a:p>
        </p:txBody>
      </p:sp>
      <p:sp>
        <p:nvSpPr>
          <p:cNvPr name="TextBox 9" id="9"/>
          <p:cNvSpPr txBox="true"/>
          <p:nvPr/>
        </p:nvSpPr>
        <p:spPr>
          <a:xfrm rot="0">
            <a:off x="9093840" y="4585834"/>
            <a:ext cx="7180381" cy="1708337"/>
          </a:xfrm>
          <a:prstGeom prst="rect">
            <a:avLst/>
          </a:prstGeom>
        </p:spPr>
        <p:txBody>
          <a:bodyPr anchor="t" rtlCol="false" tIns="0" lIns="0" bIns="0" rIns="0">
            <a:spAutoFit/>
          </a:bodyPr>
          <a:lstStyle/>
          <a:p>
            <a:pPr algn="just">
              <a:lnSpc>
                <a:spcPts val="4530"/>
              </a:lnSpc>
            </a:pPr>
            <a:r>
              <a:rPr lang="en-US" sz="3485">
                <a:solidFill>
                  <a:srgbClr val="226959"/>
                </a:solidFill>
                <a:latin typeface="Sondos Bold"/>
              </a:rPr>
              <a:t>M Syahdewa pane</a:t>
            </a:r>
          </a:p>
          <a:p>
            <a:pPr algn="just">
              <a:lnSpc>
                <a:spcPts val="4530"/>
              </a:lnSpc>
            </a:pPr>
            <a:r>
              <a:rPr lang="en-US" sz="3485">
                <a:solidFill>
                  <a:srgbClr val="226959"/>
                </a:solidFill>
                <a:latin typeface="Sondos Bold"/>
              </a:rPr>
              <a:t>being on the beach and watching the sunset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6959"/>
        </a:solidFill>
      </p:bgPr>
    </p:bg>
    <p:spTree>
      <p:nvGrpSpPr>
        <p:cNvPr id="1" name=""/>
        <p:cNvGrpSpPr/>
        <p:nvPr/>
      </p:nvGrpSpPr>
      <p:grpSpPr>
        <a:xfrm>
          <a:off x="0" y="0"/>
          <a:ext cx="0" cy="0"/>
          <a:chOff x="0" y="0"/>
          <a:chExt cx="0" cy="0"/>
        </a:xfrm>
      </p:grpSpPr>
      <p:sp>
        <p:nvSpPr>
          <p:cNvPr name="Freeform 2" id="2"/>
          <p:cNvSpPr/>
          <p:nvPr/>
        </p:nvSpPr>
        <p:spPr>
          <a:xfrm flipH="false" flipV="false" rot="0">
            <a:off x="10163624" y="7567712"/>
            <a:ext cx="2379863" cy="1922613"/>
          </a:xfrm>
          <a:custGeom>
            <a:avLst/>
            <a:gdLst/>
            <a:ahLst/>
            <a:cxnLst/>
            <a:rect r="r" b="b" t="t" l="l"/>
            <a:pathLst>
              <a:path h="1922613" w="2379863">
                <a:moveTo>
                  <a:pt x="0" y="0"/>
                </a:moveTo>
                <a:lnTo>
                  <a:pt x="2379863" y="0"/>
                </a:lnTo>
                <a:lnTo>
                  <a:pt x="2379863" y="1922613"/>
                </a:lnTo>
                <a:lnTo>
                  <a:pt x="0" y="1922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268508"/>
            <a:ext cx="9523273" cy="5594553"/>
            <a:chOff x="0" y="0"/>
            <a:chExt cx="2277336" cy="1337846"/>
          </a:xfrm>
        </p:grpSpPr>
        <p:sp>
          <p:nvSpPr>
            <p:cNvPr name="Freeform 4" id="4"/>
            <p:cNvSpPr/>
            <p:nvPr/>
          </p:nvSpPr>
          <p:spPr>
            <a:xfrm flipH="false" flipV="false" rot="0">
              <a:off x="0" y="0"/>
              <a:ext cx="2277336" cy="1337846"/>
            </a:xfrm>
            <a:custGeom>
              <a:avLst/>
              <a:gdLst/>
              <a:ahLst/>
              <a:cxnLst/>
              <a:rect r="r" b="b" t="t" l="l"/>
              <a:pathLst>
                <a:path h="1337846" w="2277336">
                  <a:moveTo>
                    <a:pt x="64223" y="0"/>
                  </a:moveTo>
                  <a:lnTo>
                    <a:pt x="2213113" y="0"/>
                  </a:lnTo>
                  <a:cubicBezTo>
                    <a:pt x="2248582" y="0"/>
                    <a:pt x="2277336" y="28754"/>
                    <a:pt x="2277336" y="64223"/>
                  </a:cubicBezTo>
                  <a:lnTo>
                    <a:pt x="2277336" y="1273623"/>
                  </a:lnTo>
                  <a:cubicBezTo>
                    <a:pt x="2277336" y="1309093"/>
                    <a:pt x="2248582" y="1337846"/>
                    <a:pt x="2213113" y="1337846"/>
                  </a:cubicBezTo>
                  <a:lnTo>
                    <a:pt x="64223" y="1337846"/>
                  </a:lnTo>
                  <a:cubicBezTo>
                    <a:pt x="28754" y="1337846"/>
                    <a:pt x="0" y="1309093"/>
                    <a:pt x="0" y="1273623"/>
                  </a:cubicBezTo>
                  <a:lnTo>
                    <a:pt x="0" y="64223"/>
                  </a:lnTo>
                  <a:cubicBezTo>
                    <a:pt x="0" y="28754"/>
                    <a:pt x="28754" y="0"/>
                    <a:pt x="64223" y="0"/>
                  </a:cubicBezTo>
                  <a:close/>
                </a:path>
              </a:pathLst>
            </a:custGeom>
            <a:solidFill>
              <a:srgbClr val="E9EFFB"/>
            </a:solidFill>
            <a:ln cap="rnd">
              <a:noFill/>
              <a:prstDash val="solid"/>
              <a:round/>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23295" y="6205644"/>
            <a:ext cx="3814213" cy="4081356"/>
          </a:xfrm>
          <a:custGeom>
            <a:avLst/>
            <a:gdLst/>
            <a:ahLst/>
            <a:cxnLst/>
            <a:rect r="r" b="b" t="t" l="l"/>
            <a:pathLst>
              <a:path h="4081356" w="3814213">
                <a:moveTo>
                  <a:pt x="0" y="0"/>
                </a:moveTo>
                <a:lnTo>
                  <a:pt x="3814212" y="0"/>
                </a:lnTo>
                <a:lnTo>
                  <a:pt x="3814212" y="4081356"/>
                </a:lnTo>
                <a:lnTo>
                  <a:pt x="0" y="4081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739950" y="-450383"/>
            <a:ext cx="11317030" cy="12697930"/>
          </a:xfrm>
          <a:custGeom>
            <a:avLst/>
            <a:gdLst/>
            <a:ahLst/>
            <a:cxnLst/>
            <a:rect r="r" b="b" t="t" l="l"/>
            <a:pathLst>
              <a:path h="12697930" w="11317030">
                <a:moveTo>
                  <a:pt x="0" y="0"/>
                </a:moveTo>
                <a:lnTo>
                  <a:pt x="11317030" y="0"/>
                </a:lnTo>
                <a:lnTo>
                  <a:pt x="11317030" y="12697930"/>
                </a:lnTo>
                <a:lnTo>
                  <a:pt x="0" y="12697930"/>
                </a:lnTo>
                <a:lnTo>
                  <a:pt x="0" y="0"/>
                </a:lnTo>
                <a:close/>
              </a:path>
            </a:pathLst>
          </a:custGeom>
          <a:blipFill>
            <a:blip r:embed="rId6"/>
            <a:stretch>
              <a:fillRect l="0" t="0" r="0" b="0"/>
            </a:stretch>
          </a:blipFill>
        </p:spPr>
      </p:sp>
      <p:grpSp>
        <p:nvGrpSpPr>
          <p:cNvPr name="Group 8" id="8"/>
          <p:cNvGrpSpPr>
            <a:grpSpLocks noChangeAspect="true"/>
          </p:cNvGrpSpPr>
          <p:nvPr/>
        </p:nvGrpSpPr>
        <p:grpSpPr>
          <a:xfrm rot="0">
            <a:off x="10834058" y="2444737"/>
            <a:ext cx="7212527" cy="7045588"/>
            <a:chOff x="0" y="0"/>
            <a:chExt cx="4828540" cy="4716780"/>
          </a:xfrm>
        </p:grpSpPr>
        <p:sp>
          <p:nvSpPr>
            <p:cNvPr name="Freeform 9" id="9"/>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15089" t="0" r="-15089" b="0"/>
              </a:stretch>
            </a:blipFill>
          </p:spPr>
        </p:sp>
      </p:grpSp>
      <p:sp>
        <p:nvSpPr>
          <p:cNvPr name="TextBox 10" id="10"/>
          <p:cNvSpPr txBox="true"/>
          <p:nvPr/>
        </p:nvSpPr>
        <p:spPr>
          <a:xfrm rot="0">
            <a:off x="1222875" y="1155775"/>
            <a:ext cx="9134924" cy="2112733"/>
          </a:xfrm>
          <a:prstGeom prst="rect">
            <a:avLst/>
          </a:prstGeom>
        </p:spPr>
        <p:txBody>
          <a:bodyPr anchor="t" rtlCol="false" tIns="0" lIns="0" bIns="0" rIns="0">
            <a:spAutoFit/>
          </a:bodyPr>
          <a:lstStyle/>
          <a:p>
            <a:pPr>
              <a:lnSpc>
                <a:spcPts val="16375"/>
              </a:lnSpc>
            </a:pPr>
            <a:r>
              <a:rPr lang="en-US" sz="11696">
                <a:solidFill>
                  <a:srgbClr val="FFE147"/>
                </a:solidFill>
                <a:latin typeface="Childos Arabic Semi-Bold"/>
              </a:rPr>
              <a:t>Group Caption</a:t>
            </a:r>
          </a:p>
        </p:txBody>
      </p:sp>
      <p:sp>
        <p:nvSpPr>
          <p:cNvPr name="TextBox 11" id="11"/>
          <p:cNvSpPr txBox="true"/>
          <p:nvPr/>
        </p:nvSpPr>
        <p:spPr>
          <a:xfrm rot="0">
            <a:off x="1836211" y="3382943"/>
            <a:ext cx="8715762" cy="7331966"/>
          </a:xfrm>
          <a:prstGeom prst="rect">
            <a:avLst/>
          </a:prstGeom>
        </p:spPr>
        <p:txBody>
          <a:bodyPr anchor="t" rtlCol="false" tIns="0" lIns="0" bIns="0" rIns="0">
            <a:spAutoFit/>
          </a:bodyPr>
          <a:lstStyle/>
          <a:p>
            <a:pPr algn="just">
              <a:lnSpc>
                <a:spcPts val="3425"/>
              </a:lnSpc>
            </a:pPr>
            <a:r>
              <a:rPr lang="en-US" sz="2635">
                <a:solidFill>
                  <a:srgbClr val="226959"/>
                </a:solidFill>
                <a:latin typeface="Sondos Bold"/>
              </a:rPr>
              <a:t>-Sani is a member of class Xll-ips4</a:t>
            </a:r>
          </a:p>
          <a:p>
            <a:pPr algn="just">
              <a:lnSpc>
                <a:spcPts val="3425"/>
              </a:lnSpc>
            </a:pPr>
            <a:r>
              <a:rPr lang="en-US" sz="2635">
                <a:solidFill>
                  <a:srgbClr val="226959"/>
                </a:solidFill>
                <a:latin typeface="Sondos Bold"/>
              </a:rPr>
              <a:t>- Ruth is a member of class Xll-ips4</a:t>
            </a:r>
          </a:p>
          <a:p>
            <a:pPr algn="just">
              <a:lnSpc>
                <a:spcPts val="3425"/>
              </a:lnSpc>
            </a:pPr>
            <a:r>
              <a:rPr lang="en-US" sz="2635">
                <a:solidFill>
                  <a:srgbClr val="226959"/>
                </a:solidFill>
                <a:latin typeface="Sondos Bold"/>
              </a:rPr>
              <a:t>-Sekar is a member of class Xll-ips4</a:t>
            </a:r>
          </a:p>
          <a:p>
            <a:pPr algn="just">
              <a:lnSpc>
                <a:spcPts val="3425"/>
              </a:lnSpc>
            </a:pPr>
            <a:r>
              <a:rPr lang="en-US" sz="2635">
                <a:solidFill>
                  <a:srgbClr val="226959"/>
                </a:solidFill>
                <a:latin typeface="Sondos Bold"/>
              </a:rPr>
              <a:t>-Nur is a member of class Xll-ips4</a:t>
            </a:r>
          </a:p>
          <a:p>
            <a:pPr algn="just">
              <a:lnSpc>
                <a:spcPts val="3425"/>
              </a:lnSpc>
            </a:pPr>
            <a:r>
              <a:rPr lang="en-US" sz="2635">
                <a:solidFill>
                  <a:srgbClr val="226959"/>
                </a:solidFill>
                <a:latin typeface="Sondos Bold"/>
              </a:rPr>
              <a:t>-Aisyi is a member of class Xll-ips4</a:t>
            </a:r>
          </a:p>
          <a:p>
            <a:pPr algn="just">
              <a:lnSpc>
                <a:spcPts val="3425"/>
              </a:lnSpc>
            </a:pPr>
            <a:r>
              <a:rPr lang="en-US" sz="2635">
                <a:solidFill>
                  <a:srgbClr val="226959"/>
                </a:solidFill>
                <a:latin typeface="Sondos Bold"/>
              </a:rPr>
              <a:t>-Zalfa treasurer class Xll-ips4</a:t>
            </a:r>
          </a:p>
          <a:p>
            <a:pPr algn="just">
              <a:lnSpc>
                <a:spcPts val="3425"/>
              </a:lnSpc>
            </a:pPr>
            <a:r>
              <a:rPr lang="en-US" sz="2635">
                <a:solidFill>
                  <a:srgbClr val="226959"/>
                </a:solidFill>
                <a:latin typeface="Sondos Bold"/>
              </a:rPr>
              <a:t>-Irma secretary class Xll-ips4</a:t>
            </a:r>
          </a:p>
          <a:p>
            <a:pPr algn="just">
              <a:lnSpc>
                <a:spcPts val="3425"/>
              </a:lnSpc>
            </a:pPr>
            <a:r>
              <a:rPr lang="en-US" sz="2635">
                <a:solidFill>
                  <a:srgbClr val="226959"/>
                </a:solidFill>
                <a:latin typeface="Sondos Bold"/>
              </a:rPr>
              <a:t>-Dedi  is a member of class Xll-ips4</a:t>
            </a:r>
          </a:p>
          <a:p>
            <a:pPr algn="just">
              <a:lnSpc>
                <a:spcPts val="3425"/>
              </a:lnSpc>
            </a:pPr>
            <a:r>
              <a:rPr lang="en-US" sz="2635">
                <a:solidFill>
                  <a:srgbClr val="226959"/>
                </a:solidFill>
                <a:latin typeface="Sondos Bold"/>
              </a:rPr>
              <a:t>-Yohanes  is a member of class Xll-ips4</a:t>
            </a:r>
          </a:p>
          <a:p>
            <a:pPr algn="just">
              <a:lnSpc>
                <a:spcPts val="3425"/>
              </a:lnSpc>
            </a:pPr>
            <a:r>
              <a:rPr lang="en-US" sz="2635">
                <a:solidFill>
                  <a:srgbClr val="226959"/>
                </a:solidFill>
                <a:latin typeface="Sondos Bold"/>
              </a:rPr>
              <a:t>-Alfiansyah  is a member of class Xll-ips4</a:t>
            </a:r>
          </a:p>
          <a:p>
            <a:pPr algn="just">
              <a:lnSpc>
                <a:spcPts val="3425"/>
              </a:lnSpc>
            </a:pPr>
            <a:r>
              <a:rPr lang="en-US" sz="2635">
                <a:solidFill>
                  <a:srgbClr val="226959"/>
                </a:solidFill>
                <a:latin typeface="Sondos Bold"/>
              </a:rPr>
              <a:t>-Kiki head of class Xll-ips4</a:t>
            </a:r>
          </a:p>
          <a:p>
            <a:pPr algn="just">
              <a:lnSpc>
                <a:spcPts val="3425"/>
              </a:lnSpc>
            </a:pPr>
            <a:r>
              <a:rPr lang="en-US" sz="2635">
                <a:solidFill>
                  <a:srgbClr val="226959"/>
                </a:solidFill>
                <a:latin typeface="Sondos Bold"/>
              </a:rPr>
              <a:t>Abdul is a  member of class Xll-ips4</a:t>
            </a:r>
          </a:p>
          <a:p>
            <a:pPr algn="just">
              <a:lnSpc>
                <a:spcPts val="3425"/>
              </a:lnSpc>
            </a:pPr>
          </a:p>
          <a:p>
            <a:pPr algn="just">
              <a:lnSpc>
                <a:spcPts val="3425"/>
              </a:lnSpc>
            </a:pPr>
          </a:p>
          <a:p>
            <a:pPr algn="just">
              <a:lnSpc>
                <a:spcPts val="3425"/>
              </a:lnSpc>
            </a:pPr>
          </a:p>
          <a:p>
            <a:pPr algn="just">
              <a:lnSpc>
                <a:spcPts val="3425"/>
              </a:lnSpc>
            </a:pPr>
          </a:p>
          <a:p>
            <a:pPr algn="just">
              <a:lnSpc>
                <a:spcPts val="342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5917F"/>
        </a:solidFill>
      </p:bgPr>
    </p:bg>
    <p:spTree>
      <p:nvGrpSpPr>
        <p:cNvPr id="1" name=""/>
        <p:cNvGrpSpPr/>
        <p:nvPr/>
      </p:nvGrpSpPr>
      <p:grpSpPr>
        <a:xfrm>
          <a:off x="0" y="0"/>
          <a:ext cx="0" cy="0"/>
          <a:chOff x="0" y="0"/>
          <a:chExt cx="0" cy="0"/>
        </a:xfrm>
      </p:grpSpPr>
      <p:sp>
        <p:nvSpPr>
          <p:cNvPr name="Freeform 2" id="2"/>
          <p:cNvSpPr/>
          <p:nvPr/>
        </p:nvSpPr>
        <p:spPr>
          <a:xfrm flipH="false" flipV="false" rot="0">
            <a:off x="-1817225" y="4623553"/>
            <a:ext cx="6666782" cy="9269494"/>
          </a:xfrm>
          <a:custGeom>
            <a:avLst/>
            <a:gdLst/>
            <a:ahLst/>
            <a:cxnLst/>
            <a:rect r="r" b="b" t="t" l="l"/>
            <a:pathLst>
              <a:path h="9269494" w="6666782">
                <a:moveTo>
                  <a:pt x="0" y="0"/>
                </a:moveTo>
                <a:lnTo>
                  <a:pt x="6666783" y="0"/>
                </a:lnTo>
                <a:lnTo>
                  <a:pt x="6666783" y="9269494"/>
                </a:lnTo>
                <a:lnTo>
                  <a:pt x="0" y="92694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25909" y="-1922290"/>
            <a:ext cx="6666782" cy="9269494"/>
          </a:xfrm>
          <a:custGeom>
            <a:avLst/>
            <a:gdLst/>
            <a:ahLst/>
            <a:cxnLst/>
            <a:rect r="r" b="b" t="t" l="l"/>
            <a:pathLst>
              <a:path h="9269494" w="6666782">
                <a:moveTo>
                  <a:pt x="0" y="0"/>
                </a:moveTo>
                <a:lnTo>
                  <a:pt x="6666782" y="0"/>
                </a:lnTo>
                <a:lnTo>
                  <a:pt x="6666782" y="9269495"/>
                </a:lnTo>
                <a:lnTo>
                  <a:pt x="0" y="9269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1161219" y="1676206"/>
            <a:ext cx="2760184" cy="8163559"/>
            <a:chOff x="0" y="0"/>
            <a:chExt cx="457831" cy="1354089"/>
          </a:xfrm>
        </p:grpSpPr>
        <p:sp>
          <p:nvSpPr>
            <p:cNvPr name="Freeform 5" id="5"/>
            <p:cNvSpPr/>
            <p:nvPr/>
          </p:nvSpPr>
          <p:spPr>
            <a:xfrm flipH="false" flipV="false" rot="0">
              <a:off x="0" y="0"/>
              <a:ext cx="457831" cy="1354089"/>
            </a:xfrm>
            <a:custGeom>
              <a:avLst/>
              <a:gdLst/>
              <a:ahLst/>
              <a:cxnLst/>
              <a:rect r="r" b="b" t="t" l="l"/>
              <a:pathLst>
                <a:path h="1354089" w="457831">
                  <a:moveTo>
                    <a:pt x="152693" y="19070"/>
                  </a:moveTo>
                  <a:cubicBezTo>
                    <a:pt x="176089" y="7556"/>
                    <a:pt x="202849" y="0"/>
                    <a:pt x="229039" y="0"/>
                  </a:cubicBezTo>
                  <a:cubicBezTo>
                    <a:pt x="255230" y="0"/>
                    <a:pt x="280431" y="6476"/>
                    <a:pt x="303656" y="17990"/>
                  </a:cubicBezTo>
                  <a:cubicBezTo>
                    <a:pt x="304151" y="18350"/>
                    <a:pt x="304645" y="18350"/>
                    <a:pt x="305138" y="18710"/>
                  </a:cubicBezTo>
                  <a:cubicBezTo>
                    <a:pt x="392356" y="64765"/>
                    <a:pt x="456596" y="186379"/>
                    <a:pt x="457831" y="340526"/>
                  </a:cubicBezTo>
                  <a:lnTo>
                    <a:pt x="457831" y="1354089"/>
                  </a:lnTo>
                  <a:lnTo>
                    <a:pt x="0" y="1354089"/>
                  </a:lnTo>
                  <a:lnTo>
                    <a:pt x="0" y="341278"/>
                  </a:lnTo>
                  <a:cubicBezTo>
                    <a:pt x="1235" y="185660"/>
                    <a:pt x="64487" y="64045"/>
                    <a:pt x="152693" y="19070"/>
                  </a:cubicBezTo>
                  <a:close/>
                </a:path>
              </a:pathLst>
            </a:custGeom>
            <a:solidFill>
              <a:srgbClr val="F7EF54"/>
            </a:solidFill>
          </p:spPr>
        </p:sp>
        <p:sp>
          <p:nvSpPr>
            <p:cNvPr name="TextBox 6" id="6"/>
            <p:cNvSpPr txBox="true"/>
            <p:nvPr/>
          </p:nvSpPr>
          <p:spPr>
            <a:xfrm>
              <a:off x="0" y="88900"/>
              <a:ext cx="660400" cy="723900"/>
            </a:xfrm>
            <a:prstGeom prst="rect">
              <a:avLst/>
            </a:prstGeom>
          </p:spPr>
          <p:txBody>
            <a:bodyPr anchor="ctr" rtlCol="false" tIns="50800" lIns="50800" bIns="50800" rIns="50800"/>
            <a:lstStyle/>
            <a:p>
              <a:pPr algn="ctr">
                <a:lnSpc>
                  <a:spcPts val="2659"/>
                </a:lnSpc>
              </a:pPr>
            </a:p>
          </p:txBody>
        </p:sp>
      </p:grpSp>
      <p:grpSp>
        <p:nvGrpSpPr>
          <p:cNvPr name="Group 7" id="7"/>
          <p:cNvGrpSpPr>
            <a:grpSpLocks noChangeAspect="true"/>
          </p:cNvGrpSpPr>
          <p:nvPr/>
        </p:nvGrpSpPr>
        <p:grpSpPr>
          <a:xfrm rot="0">
            <a:off x="1028700" y="2712458"/>
            <a:ext cx="7033335" cy="7033307"/>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56666" t="0" r="-56666" b="0"/>
              </a:stretch>
            </a:blipFill>
          </p:spPr>
        </p:sp>
      </p:grpSp>
      <p:sp>
        <p:nvSpPr>
          <p:cNvPr name="TextBox 9" id="9"/>
          <p:cNvSpPr txBox="true"/>
          <p:nvPr/>
        </p:nvSpPr>
        <p:spPr>
          <a:xfrm rot="0">
            <a:off x="1369717" y="708373"/>
            <a:ext cx="12556192" cy="2004085"/>
          </a:xfrm>
          <a:prstGeom prst="rect">
            <a:avLst/>
          </a:prstGeom>
        </p:spPr>
        <p:txBody>
          <a:bodyPr anchor="t" rtlCol="false" tIns="0" lIns="0" bIns="0" rIns="0">
            <a:spAutoFit/>
          </a:bodyPr>
          <a:lstStyle/>
          <a:p>
            <a:pPr>
              <a:lnSpc>
                <a:spcPts val="15538"/>
              </a:lnSpc>
            </a:pPr>
            <a:r>
              <a:rPr lang="en-US" sz="11099" spc="-443">
                <a:solidFill>
                  <a:srgbClr val="FFE147"/>
                </a:solidFill>
                <a:latin typeface="Childos Arabic Semi-Bold"/>
              </a:rPr>
              <a:t>Story-Tealling Caption</a:t>
            </a:r>
          </a:p>
        </p:txBody>
      </p:sp>
      <p:sp>
        <p:nvSpPr>
          <p:cNvPr name="TextBox 10" id="10"/>
          <p:cNvSpPr txBox="true"/>
          <p:nvPr/>
        </p:nvSpPr>
        <p:spPr>
          <a:xfrm rot="0">
            <a:off x="8459531" y="4660264"/>
            <a:ext cx="7479091" cy="1979658"/>
          </a:xfrm>
          <a:prstGeom prst="rect">
            <a:avLst/>
          </a:prstGeom>
        </p:spPr>
        <p:txBody>
          <a:bodyPr anchor="t" rtlCol="false" tIns="0" lIns="0" bIns="0" rIns="0">
            <a:spAutoFit/>
          </a:bodyPr>
          <a:lstStyle/>
          <a:p>
            <a:pPr algn="just">
              <a:lnSpc>
                <a:spcPts val="5266"/>
              </a:lnSpc>
            </a:pPr>
            <a:r>
              <a:rPr lang="en-US" sz="4051">
                <a:solidFill>
                  <a:srgbClr val="226959"/>
                </a:solidFill>
                <a:latin typeface="Sondos Bold"/>
              </a:rPr>
              <a:t>Lake Toba is heaven on earth because of its beautiful views and cool air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147"/>
        </a:solidFill>
      </p:bgPr>
    </p:bg>
    <p:spTree>
      <p:nvGrpSpPr>
        <p:cNvPr id="1" name=""/>
        <p:cNvGrpSpPr/>
        <p:nvPr/>
      </p:nvGrpSpPr>
      <p:grpSpPr>
        <a:xfrm>
          <a:off x="0" y="0"/>
          <a:ext cx="0" cy="0"/>
          <a:chOff x="0" y="0"/>
          <a:chExt cx="0" cy="0"/>
        </a:xfrm>
      </p:grpSpPr>
      <p:grpSp>
        <p:nvGrpSpPr>
          <p:cNvPr name="Group 2" id="2"/>
          <p:cNvGrpSpPr/>
          <p:nvPr/>
        </p:nvGrpSpPr>
        <p:grpSpPr>
          <a:xfrm rot="0">
            <a:off x="9809689" y="-492903"/>
            <a:ext cx="7449611" cy="12565583"/>
            <a:chOff x="0" y="0"/>
            <a:chExt cx="1962037" cy="3309454"/>
          </a:xfrm>
        </p:grpSpPr>
        <p:sp>
          <p:nvSpPr>
            <p:cNvPr name="Freeform 3" id="3"/>
            <p:cNvSpPr/>
            <p:nvPr/>
          </p:nvSpPr>
          <p:spPr>
            <a:xfrm flipH="false" flipV="false" rot="0">
              <a:off x="0" y="0"/>
              <a:ext cx="1962037" cy="3309454"/>
            </a:xfrm>
            <a:custGeom>
              <a:avLst/>
              <a:gdLst/>
              <a:ahLst/>
              <a:cxnLst/>
              <a:rect r="r" b="b" t="t" l="l"/>
              <a:pathLst>
                <a:path h="3309454" w="1962037">
                  <a:moveTo>
                    <a:pt x="0" y="0"/>
                  </a:moveTo>
                  <a:lnTo>
                    <a:pt x="1962037" y="0"/>
                  </a:lnTo>
                  <a:lnTo>
                    <a:pt x="1962037" y="3309454"/>
                  </a:lnTo>
                  <a:lnTo>
                    <a:pt x="0" y="3309454"/>
                  </a:lnTo>
                  <a:close/>
                </a:path>
              </a:pathLst>
            </a:custGeom>
            <a:solidFill>
              <a:srgbClr val="0F5243"/>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549272">
            <a:off x="13945637" y="-860110"/>
            <a:ext cx="4079780" cy="4114800"/>
          </a:xfrm>
          <a:custGeom>
            <a:avLst/>
            <a:gdLst/>
            <a:ahLst/>
            <a:cxnLst/>
            <a:rect r="r" b="b" t="t" l="l"/>
            <a:pathLst>
              <a:path h="4114800" w="4079780">
                <a:moveTo>
                  <a:pt x="0" y="0"/>
                </a:moveTo>
                <a:lnTo>
                  <a:pt x="4079781" y="0"/>
                </a:lnTo>
                <a:lnTo>
                  <a:pt x="407978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549272">
            <a:off x="8200169" y="7442072"/>
            <a:ext cx="4079780" cy="4114800"/>
          </a:xfrm>
          <a:custGeom>
            <a:avLst/>
            <a:gdLst/>
            <a:ahLst/>
            <a:cxnLst/>
            <a:rect r="r" b="b" t="t" l="l"/>
            <a:pathLst>
              <a:path h="4114800" w="4079780">
                <a:moveTo>
                  <a:pt x="0" y="0"/>
                </a:moveTo>
                <a:lnTo>
                  <a:pt x="4079780" y="0"/>
                </a:lnTo>
                <a:lnTo>
                  <a:pt x="407978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8541105"/>
            <a:ext cx="3067867" cy="1745895"/>
          </a:xfrm>
          <a:custGeom>
            <a:avLst/>
            <a:gdLst/>
            <a:ahLst/>
            <a:cxnLst/>
            <a:rect r="r" b="b" t="t" l="l"/>
            <a:pathLst>
              <a:path h="1745895" w="3067867">
                <a:moveTo>
                  <a:pt x="0" y="0"/>
                </a:moveTo>
                <a:lnTo>
                  <a:pt x="3067867" y="0"/>
                </a:lnTo>
                <a:lnTo>
                  <a:pt x="3067867" y="1745895"/>
                </a:lnTo>
                <a:lnTo>
                  <a:pt x="0" y="1745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0">
            <a:off x="-190749" y="0"/>
            <a:ext cx="3067867" cy="1745895"/>
          </a:xfrm>
          <a:custGeom>
            <a:avLst/>
            <a:gdLst/>
            <a:ahLst/>
            <a:cxnLst/>
            <a:rect r="r" b="b" t="t" l="l"/>
            <a:pathLst>
              <a:path h="1745895" w="3067867">
                <a:moveTo>
                  <a:pt x="0" y="1745895"/>
                </a:moveTo>
                <a:lnTo>
                  <a:pt x="3067867" y="1745895"/>
                </a:lnTo>
                <a:lnTo>
                  <a:pt x="3067867" y="0"/>
                </a:lnTo>
                <a:lnTo>
                  <a:pt x="0" y="0"/>
                </a:lnTo>
                <a:lnTo>
                  <a:pt x="0" y="174589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518599" y="872948"/>
            <a:ext cx="6195654" cy="8626524"/>
          </a:xfrm>
          <a:custGeom>
            <a:avLst/>
            <a:gdLst/>
            <a:ahLst/>
            <a:cxnLst/>
            <a:rect r="r" b="b" t="t" l="l"/>
            <a:pathLst>
              <a:path h="8626524" w="6195654">
                <a:moveTo>
                  <a:pt x="0" y="0"/>
                </a:moveTo>
                <a:lnTo>
                  <a:pt x="6195655" y="0"/>
                </a:lnTo>
                <a:lnTo>
                  <a:pt x="6195655" y="8626524"/>
                </a:lnTo>
                <a:lnTo>
                  <a:pt x="0" y="8626524"/>
                </a:lnTo>
                <a:lnTo>
                  <a:pt x="0" y="0"/>
                </a:lnTo>
                <a:close/>
              </a:path>
            </a:pathLst>
          </a:custGeom>
          <a:blipFill>
            <a:blip r:embed="rId10"/>
            <a:stretch>
              <a:fillRect l="-4461" t="-44617" r="-15" b="-15460"/>
            </a:stretch>
          </a:blipFill>
        </p:spPr>
      </p:sp>
      <p:sp>
        <p:nvSpPr>
          <p:cNvPr name="TextBox 10" id="10"/>
          <p:cNvSpPr txBox="true"/>
          <p:nvPr/>
        </p:nvSpPr>
        <p:spPr>
          <a:xfrm rot="0">
            <a:off x="1732998" y="882965"/>
            <a:ext cx="7186185" cy="2004085"/>
          </a:xfrm>
          <a:prstGeom prst="rect">
            <a:avLst/>
          </a:prstGeom>
        </p:spPr>
        <p:txBody>
          <a:bodyPr anchor="t" rtlCol="false" tIns="0" lIns="0" bIns="0" rIns="0">
            <a:spAutoFit/>
          </a:bodyPr>
          <a:lstStyle/>
          <a:p>
            <a:pPr>
              <a:lnSpc>
                <a:spcPts val="15538"/>
              </a:lnSpc>
            </a:pPr>
            <a:r>
              <a:rPr lang="en-US" sz="11099" spc="-443">
                <a:solidFill>
                  <a:srgbClr val="0F5243"/>
                </a:solidFill>
                <a:latin typeface="Childos Arabic Semi-Bold"/>
              </a:rPr>
              <a:t>Summary </a:t>
            </a:r>
          </a:p>
        </p:txBody>
      </p:sp>
      <p:sp>
        <p:nvSpPr>
          <p:cNvPr name="TextBox 11" id="11"/>
          <p:cNvSpPr txBox="true"/>
          <p:nvPr/>
        </p:nvSpPr>
        <p:spPr>
          <a:xfrm rot="0">
            <a:off x="346837" y="3276940"/>
            <a:ext cx="8572346" cy="3060804"/>
          </a:xfrm>
          <a:prstGeom prst="rect">
            <a:avLst/>
          </a:prstGeom>
        </p:spPr>
        <p:txBody>
          <a:bodyPr anchor="t" rtlCol="false" tIns="0" lIns="0" bIns="0" rIns="0">
            <a:spAutoFit/>
          </a:bodyPr>
          <a:lstStyle/>
          <a:p>
            <a:pPr algn="just">
              <a:lnSpc>
                <a:spcPts val="4840"/>
              </a:lnSpc>
            </a:pPr>
            <a:r>
              <a:rPr lang="en-US" sz="3723" spc="-111">
                <a:solidFill>
                  <a:srgbClr val="226959"/>
                </a:solidFill>
                <a:latin typeface="Sondos Bold"/>
              </a:rPr>
              <a:t>Zalfa and Aisyi met the deputy principal at SD 101897 Kiri Hulu Bandar Labuhan to carry out observations on history assignments</a:t>
            </a:r>
          </a:p>
          <a:p>
            <a:pPr algn="just">
              <a:lnSpc>
                <a:spcPts val="4840"/>
              </a:lnSpc>
            </a:pPr>
            <a:r>
              <a:rPr lang="en-US" sz="3723" spc="-111">
                <a:solidFill>
                  <a:srgbClr val="226959"/>
                </a:solidFill>
                <a:latin typeface="Sondos Bold"/>
              </a:rPr>
              <a:t>Day/date: Saturday 11 </a:t>
            </a:r>
            <a:r>
              <a:rPr lang="en-US" sz="3723" spc="-111">
                <a:solidFill>
                  <a:srgbClr val="226959"/>
                </a:solidFill>
                <a:latin typeface="Sondos"/>
              </a:rPr>
              <a:t> </a:t>
            </a:r>
            <a:r>
              <a:rPr lang="en-US" sz="3723" spc="-111">
                <a:solidFill>
                  <a:srgbClr val="226959"/>
                </a:solidFill>
                <a:latin typeface="Sondos Bold"/>
              </a:rPr>
              <a:t>April 2023</a:t>
            </a:r>
          </a:p>
          <a:p>
            <a:pPr algn="just">
              <a:lnSpc>
                <a:spcPts val="4840"/>
              </a:lnSpc>
            </a:pPr>
            <a:r>
              <a:rPr lang="en-US" sz="3723" spc="-111">
                <a:solidFill>
                  <a:srgbClr val="226959"/>
                </a:solidFill>
                <a:latin typeface="Sondos"/>
              </a:rPr>
              <a:t>Ti</a:t>
            </a:r>
            <a:r>
              <a:rPr lang="en-US" sz="3723" spc="-111">
                <a:solidFill>
                  <a:srgbClr val="226959"/>
                </a:solidFill>
                <a:latin typeface="Sondos Bold"/>
              </a:rPr>
              <a:t>me : 12.00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147"/>
        </a:solidFill>
      </p:bgPr>
    </p:bg>
    <p:spTree>
      <p:nvGrpSpPr>
        <p:cNvPr id="1" name=""/>
        <p:cNvGrpSpPr/>
        <p:nvPr/>
      </p:nvGrpSpPr>
      <p:grpSpPr>
        <a:xfrm>
          <a:off x="0" y="0"/>
          <a:ext cx="0" cy="0"/>
          <a:chOff x="0" y="0"/>
          <a:chExt cx="0" cy="0"/>
        </a:xfrm>
      </p:grpSpPr>
      <p:sp>
        <p:nvSpPr>
          <p:cNvPr name="Freeform 2" id="2"/>
          <p:cNvSpPr/>
          <p:nvPr/>
        </p:nvSpPr>
        <p:spPr>
          <a:xfrm flipH="false" flipV="false" rot="0">
            <a:off x="-2289462" y="5639243"/>
            <a:ext cx="7007625" cy="7007625"/>
          </a:xfrm>
          <a:custGeom>
            <a:avLst/>
            <a:gdLst/>
            <a:ahLst/>
            <a:cxnLst/>
            <a:rect r="r" b="b" t="t" l="l"/>
            <a:pathLst>
              <a:path h="7007625" w="7007625">
                <a:moveTo>
                  <a:pt x="0" y="0"/>
                </a:moveTo>
                <a:lnTo>
                  <a:pt x="7007625" y="0"/>
                </a:lnTo>
                <a:lnTo>
                  <a:pt x="7007625" y="7007625"/>
                </a:lnTo>
                <a:lnTo>
                  <a:pt x="0" y="7007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262808"/>
            <a:ext cx="7027985" cy="5123545"/>
            <a:chOff x="0" y="0"/>
            <a:chExt cx="1850992" cy="1349411"/>
          </a:xfrm>
        </p:grpSpPr>
        <p:sp>
          <p:nvSpPr>
            <p:cNvPr name="Freeform 4" id="4"/>
            <p:cNvSpPr/>
            <p:nvPr/>
          </p:nvSpPr>
          <p:spPr>
            <a:xfrm flipH="false" flipV="false" rot="0">
              <a:off x="0" y="0"/>
              <a:ext cx="1850992" cy="1349411"/>
            </a:xfrm>
            <a:custGeom>
              <a:avLst/>
              <a:gdLst/>
              <a:ahLst/>
              <a:cxnLst/>
              <a:rect r="r" b="b" t="t" l="l"/>
              <a:pathLst>
                <a:path h="1349411" w="1850992">
                  <a:moveTo>
                    <a:pt x="56181" y="0"/>
                  </a:moveTo>
                  <a:lnTo>
                    <a:pt x="1794811" y="0"/>
                  </a:lnTo>
                  <a:cubicBezTo>
                    <a:pt x="1825839" y="0"/>
                    <a:pt x="1850992" y="25153"/>
                    <a:pt x="1850992" y="56181"/>
                  </a:cubicBezTo>
                  <a:lnTo>
                    <a:pt x="1850992" y="1293230"/>
                  </a:lnTo>
                  <a:cubicBezTo>
                    <a:pt x="1850992" y="1324258"/>
                    <a:pt x="1825839" y="1349411"/>
                    <a:pt x="1794811" y="1349411"/>
                  </a:cubicBezTo>
                  <a:lnTo>
                    <a:pt x="56181" y="1349411"/>
                  </a:lnTo>
                  <a:cubicBezTo>
                    <a:pt x="25153" y="1349411"/>
                    <a:pt x="0" y="1324258"/>
                    <a:pt x="0" y="1293230"/>
                  </a:cubicBezTo>
                  <a:lnTo>
                    <a:pt x="0" y="56181"/>
                  </a:lnTo>
                  <a:cubicBezTo>
                    <a:pt x="0" y="25153"/>
                    <a:pt x="25153" y="0"/>
                    <a:pt x="56181" y="0"/>
                  </a:cubicBezTo>
                  <a:close/>
                </a:path>
              </a:pathLst>
            </a:custGeom>
            <a:solidFill>
              <a:srgbClr val="FAFDCA"/>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9144000" y="2557430"/>
            <a:ext cx="8554415" cy="4811799"/>
            <a:chOff x="0" y="0"/>
            <a:chExt cx="11289030" cy="6350000"/>
          </a:xfrm>
        </p:grpSpPr>
        <p:sp>
          <p:nvSpPr>
            <p:cNvPr name="Freeform 7" id="7"/>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16592" r="0" b="-16592"/>
              </a:stretch>
            </a:blipFill>
          </p:spPr>
        </p:sp>
      </p:grpSp>
      <p:sp>
        <p:nvSpPr>
          <p:cNvPr name="TextBox 8" id="8"/>
          <p:cNvSpPr txBox="true"/>
          <p:nvPr/>
        </p:nvSpPr>
        <p:spPr>
          <a:xfrm rot="0">
            <a:off x="0" y="1933426"/>
            <a:ext cx="7831650" cy="1514707"/>
          </a:xfrm>
          <a:prstGeom prst="rect">
            <a:avLst/>
          </a:prstGeom>
        </p:spPr>
        <p:txBody>
          <a:bodyPr anchor="t" rtlCol="false" tIns="0" lIns="0" bIns="0" rIns="0">
            <a:spAutoFit/>
          </a:bodyPr>
          <a:lstStyle/>
          <a:p>
            <a:pPr algn="ctr">
              <a:lnSpc>
                <a:spcPts val="10059"/>
              </a:lnSpc>
            </a:pPr>
            <a:r>
              <a:rPr lang="en-US" sz="11696">
                <a:solidFill>
                  <a:srgbClr val="226959"/>
                </a:solidFill>
                <a:latin typeface="Childos Arabic Semi-Bold"/>
              </a:rPr>
              <a:t>Quote</a:t>
            </a:r>
          </a:p>
        </p:txBody>
      </p:sp>
      <p:sp>
        <p:nvSpPr>
          <p:cNvPr name="TextBox 9" id="9"/>
          <p:cNvSpPr txBox="true"/>
          <p:nvPr/>
        </p:nvSpPr>
        <p:spPr>
          <a:xfrm rot="0">
            <a:off x="1555175" y="4522613"/>
            <a:ext cx="6313351" cy="3614485"/>
          </a:xfrm>
          <a:prstGeom prst="rect">
            <a:avLst/>
          </a:prstGeom>
        </p:spPr>
        <p:txBody>
          <a:bodyPr anchor="t" rtlCol="false" tIns="0" lIns="0" bIns="0" rIns="0">
            <a:spAutoFit/>
          </a:bodyPr>
          <a:lstStyle/>
          <a:p>
            <a:pPr algn="just">
              <a:lnSpc>
                <a:spcPts val="4787"/>
              </a:lnSpc>
            </a:pPr>
            <a:r>
              <a:rPr lang="en-US" sz="3682">
                <a:solidFill>
                  <a:srgbClr val="0F5243"/>
                </a:solidFill>
                <a:latin typeface="Sondos Bold"/>
              </a:rPr>
              <a:t>Enjoy what you have and feel right now, because behind a beautiful story and journey there must be a difficult challenge and you managed to overcome it.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5917F"/>
        </a:solidFill>
      </p:bgPr>
    </p:bg>
    <p:spTree>
      <p:nvGrpSpPr>
        <p:cNvPr id="1" name=""/>
        <p:cNvGrpSpPr/>
        <p:nvPr/>
      </p:nvGrpSpPr>
      <p:grpSpPr>
        <a:xfrm>
          <a:off x="0" y="0"/>
          <a:ext cx="0" cy="0"/>
          <a:chOff x="0" y="0"/>
          <a:chExt cx="0" cy="0"/>
        </a:xfrm>
      </p:grpSpPr>
      <p:sp>
        <p:nvSpPr>
          <p:cNvPr name="Freeform 2" id="2"/>
          <p:cNvSpPr/>
          <p:nvPr/>
        </p:nvSpPr>
        <p:spPr>
          <a:xfrm flipH="false" flipV="false" rot="0">
            <a:off x="-2289462" y="5639243"/>
            <a:ext cx="7007625" cy="7007625"/>
          </a:xfrm>
          <a:custGeom>
            <a:avLst/>
            <a:gdLst/>
            <a:ahLst/>
            <a:cxnLst/>
            <a:rect r="r" b="b" t="t" l="l"/>
            <a:pathLst>
              <a:path h="7007625" w="7007625">
                <a:moveTo>
                  <a:pt x="0" y="0"/>
                </a:moveTo>
                <a:lnTo>
                  <a:pt x="7007625" y="0"/>
                </a:lnTo>
                <a:lnTo>
                  <a:pt x="7007625" y="7007625"/>
                </a:lnTo>
                <a:lnTo>
                  <a:pt x="0" y="7007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42135" y="4262808"/>
            <a:ext cx="7945267" cy="3503877"/>
            <a:chOff x="0" y="0"/>
            <a:chExt cx="2092581" cy="922832"/>
          </a:xfrm>
        </p:grpSpPr>
        <p:sp>
          <p:nvSpPr>
            <p:cNvPr name="Freeform 4" id="4"/>
            <p:cNvSpPr/>
            <p:nvPr/>
          </p:nvSpPr>
          <p:spPr>
            <a:xfrm flipH="false" flipV="false" rot="0">
              <a:off x="0" y="0"/>
              <a:ext cx="2092581" cy="922832"/>
            </a:xfrm>
            <a:custGeom>
              <a:avLst/>
              <a:gdLst/>
              <a:ahLst/>
              <a:cxnLst/>
              <a:rect r="r" b="b" t="t" l="l"/>
              <a:pathLst>
                <a:path h="922832" w="2092581">
                  <a:moveTo>
                    <a:pt x="49695" y="0"/>
                  </a:moveTo>
                  <a:lnTo>
                    <a:pt x="2042886" y="0"/>
                  </a:lnTo>
                  <a:cubicBezTo>
                    <a:pt x="2070332" y="0"/>
                    <a:pt x="2092581" y="22249"/>
                    <a:pt x="2092581" y="49695"/>
                  </a:cubicBezTo>
                  <a:lnTo>
                    <a:pt x="2092581" y="873137"/>
                  </a:lnTo>
                  <a:cubicBezTo>
                    <a:pt x="2092581" y="886317"/>
                    <a:pt x="2087345" y="898957"/>
                    <a:pt x="2078025" y="908277"/>
                  </a:cubicBezTo>
                  <a:cubicBezTo>
                    <a:pt x="2068706" y="917596"/>
                    <a:pt x="2056066" y="922832"/>
                    <a:pt x="2042886" y="922832"/>
                  </a:cubicBezTo>
                  <a:lnTo>
                    <a:pt x="49695" y="922832"/>
                  </a:lnTo>
                  <a:cubicBezTo>
                    <a:pt x="36515" y="922832"/>
                    <a:pt x="23875" y="917596"/>
                    <a:pt x="14555" y="908277"/>
                  </a:cubicBezTo>
                  <a:cubicBezTo>
                    <a:pt x="5236" y="898957"/>
                    <a:pt x="0" y="886317"/>
                    <a:pt x="0" y="873137"/>
                  </a:cubicBezTo>
                  <a:lnTo>
                    <a:pt x="0" y="49695"/>
                  </a:lnTo>
                  <a:cubicBezTo>
                    <a:pt x="0" y="36515"/>
                    <a:pt x="5236" y="23875"/>
                    <a:pt x="14555" y="14555"/>
                  </a:cubicBezTo>
                  <a:cubicBezTo>
                    <a:pt x="23875" y="5236"/>
                    <a:pt x="36515" y="0"/>
                    <a:pt x="49695" y="0"/>
                  </a:cubicBezTo>
                  <a:close/>
                </a:path>
              </a:pathLst>
            </a:custGeom>
            <a:solidFill>
              <a:srgbClr val="FAFDCA"/>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8287402" y="0"/>
            <a:ext cx="10000598" cy="5625266"/>
            <a:chOff x="0" y="0"/>
            <a:chExt cx="11289030" cy="6350000"/>
          </a:xfrm>
        </p:grpSpPr>
        <p:sp>
          <p:nvSpPr>
            <p:cNvPr name="Freeform 7" id="7"/>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17521" r="0" b="-62297"/>
              </a:stretch>
            </a:blipFill>
          </p:spPr>
        </p:sp>
      </p:grpSp>
      <p:grpSp>
        <p:nvGrpSpPr>
          <p:cNvPr name="Group 8" id="8"/>
          <p:cNvGrpSpPr>
            <a:grpSpLocks noChangeAspect="true"/>
          </p:cNvGrpSpPr>
          <p:nvPr/>
        </p:nvGrpSpPr>
        <p:grpSpPr>
          <a:xfrm rot="0">
            <a:off x="13300125" y="5143500"/>
            <a:ext cx="5964204" cy="6051422"/>
            <a:chOff x="0" y="0"/>
            <a:chExt cx="2952750" cy="2995930"/>
          </a:xfrm>
        </p:grpSpPr>
        <p:sp>
          <p:nvSpPr>
            <p:cNvPr name="Freeform 9" id="9"/>
            <p:cNvSpPr/>
            <p:nvPr/>
          </p:nvSpPr>
          <p:spPr>
            <a:xfrm flipH="false" flipV="false" rot="0">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5"/>
              <a:stretch>
                <a:fillRect l="-8028" t="-55035" r="0" b="-34409"/>
              </a:stretch>
            </a:blipFill>
          </p:spPr>
        </p:sp>
      </p:grpSp>
      <p:grpSp>
        <p:nvGrpSpPr>
          <p:cNvPr name="Group 10" id="10"/>
          <p:cNvGrpSpPr>
            <a:grpSpLocks noChangeAspect="true"/>
          </p:cNvGrpSpPr>
          <p:nvPr/>
        </p:nvGrpSpPr>
        <p:grpSpPr>
          <a:xfrm rot="0">
            <a:off x="8445433" y="5143500"/>
            <a:ext cx="5170755" cy="5246370"/>
            <a:chOff x="0" y="0"/>
            <a:chExt cx="2952750" cy="2995930"/>
          </a:xfrm>
        </p:grpSpPr>
        <p:sp>
          <p:nvSpPr>
            <p:cNvPr name="Freeform 11" id="11"/>
            <p:cNvSpPr/>
            <p:nvPr/>
          </p:nvSpPr>
          <p:spPr>
            <a:xfrm flipH="false" flipV="false" rot="0">
              <a:off x="-2540" y="-5080"/>
              <a:ext cx="2962910" cy="3004820"/>
            </a:xfrm>
            <a:custGeom>
              <a:avLst/>
              <a:gdLst/>
              <a:ahLst/>
              <a:cxnLst/>
              <a:rect r="r" b="b" t="t" l="l"/>
              <a:pathLst>
                <a:path h="3004820" w="2962910">
                  <a:moveTo>
                    <a:pt x="2936240" y="16510"/>
                  </a:moveTo>
                  <a:lnTo>
                    <a:pt x="2926080" y="16510"/>
                  </a:lnTo>
                  <a:cubicBezTo>
                    <a:pt x="2684780" y="16510"/>
                    <a:pt x="2443480" y="19050"/>
                    <a:pt x="2203450" y="21590"/>
                  </a:cubicBezTo>
                  <a:cubicBezTo>
                    <a:pt x="1775460" y="26670"/>
                    <a:pt x="1346200" y="34290"/>
                    <a:pt x="918210" y="35560"/>
                  </a:cubicBezTo>
                  <a:cubicBezTo>
                    <a:pt x="751840" y="35560"/>
                    <a:pt x="585470" y="26670"/>
                    <a:pt x="419100" y="16510"/>
                  </a:cubicBezTo>
                  <a:cubicBezTo>
                    <a:pt x="281940" y="7620"/>
                    <a:pt x="142240" y="0"/>
                    <a:pt x="5080" y="10160"/>
                  </a:cubicBezTo>
                  <a:cubicBezTo>
                    <a:pt x="6350" y="210820"/>
                    <a:pt x="7620" y="411480"/>
                    <a:pt x="10160" y="610870"/>
                  </a:cubicBezTo>
                  <a:cubicBezTo>
                    <a:pt x="13970" y="1056640"/>
                    <a:pt x="20320" y="1502410"/>
                    <a:pt x="16510" y="1948180"/>
                  </a:cubicBezTo>
                  <a:cubicBezTo>
                    <a:pt x="15240" y="2169160"/>
                    <a:pt x="6350" y="2390140"/>
                    <a:pt x="2540" y="2611120"/>
                  </a:cubicBezTo>
                  <a:cubicBezTo>
                    <a:pt x="0" y="2730500"/>
                    <a:pt x="10160" y="2849880"/>
                    <a:pt x="17780" y="2967990"/>
                  </a:cubicBezTo>
                  <a:cubicBezTo>
                    <a:pt x="77470" y="2962910"/>
                    <a:pt x="138430" y="2966720"/>
                    <a:pt x="196850" y="2971800"/>
                  </a:cubicBezTo>
                  <a:cubicBezTo>
                    <a:pt x="287020" y="2979420"/>
                    <a:pt x="375920" y="2988310"/>
                    <a:pt x="466090" y="2992120"/>
                  </a:cubicBezTo>
                  <a:cubicBezTo>
                    <a:pt x="882650" y="3004820"/>
                    <a:pt x="1300480" y="2997200"/>
                    <a:pt x="1717040" y="2987040"/>
                  </a:cubicBezTo>
                  <a:cubicBezTo>
                    <a:pt x="2127250" y="2975610"/>
                    <a:pt x="2538730" y="2962910"/>
                    <a:pt x="2950210" y="2961640"/>
                  </a:cubicBezTo>
                  <a:cubicBezTo>
                    <a:pt x="2942590" y="2794000"/>
                    <a:pt x="2933700" y="2626360"/>
                    <a:pt x="2928620" y="2457450"/>
                  </a:cubicBezTo>
                  <a:cubicBezTo>
                    <a:pt x="2915920" y="2034540"/>
                    <a:pt x="2933700" y="1612900"/>
                    <a:pt x="2945130" y="1189990"/>
                  </a:cubicBezTo>
                  <a:cubicBezTo>
                    <a:pt x="2956560" y="800100"/>
                    <a:pt x="2962910" y="407670"/>
                    <a:pt x="2936240" y="16510"/>
                  </a:cubicBezTo>
                  <a:close/>
                </a:path>
              </a:pathLst>
            </a:custGeom>
            <a:blipFill>
              <a:blip r:embed="rId6"/>
              <a:stretch>
                <a:fillRect l="-6047" t="0" r="-6047" b="0"/>
              </a:stretch>
            </a:blipFill>
          </p:spPr>
        </p:sp>
      </p:grpSp>
      <p:sp>
        <p:nvSpPr>
          <p:cNvPr name="TextBox 12" id="12"/>
          <p:cNvSpPr txBox="true"/>
          <p:nvPr/>
        </p:nvSpPr>
        <p:spPr>
          <a:xfrm rot="0">
            <a:off x="-468013" y="2188630"/>
            <a:ext cx="6712518" cy="1514707"/>
          </a:xfrm>
          <a:prstGeom prst="rect">
            <a:avLst/>
          </a:prstGeom>
        </p:spPr>
        <p:txBody>
          <a:bodyPr anchor="t" rtlCol="false" tIns="0" lIns="0" bIns="0" rIns="0">
            <a:spAutoFit/>
          </a:bodyPr>
          <a:lstStyle/>
          <a:p>
            <a:pPr algn="ctr">
              <a:lnSpc>
                <a:spcPts val="10059"/>
              </a:lnSpc>
            </a:pPr>
            <a:r>
              <a:rPr lang="en-US" sz="11696">
                <a:solidFill>
                  <a:srgbClr val="FFDD30"/>
                </a:solidFill>
                <a:latin typeface="Childos Arabic Semi-Bold"/>
              </a:rPr>
              <a:t>Cutline </a:t>
            </a:r>
          </a:p>
        </p:txBody>
      </p:sp>
      <p:sp>
        <p:nvSpPr>
          <p:cNvPr name="TextBox 13" id="13"/>
          <p:cNvSpPr txBox="true"/>
          <p:nvPr/>
        </p:nvSpPr>
        <p:spPr>
          <a:xfrm rot="0">
            <a:off x="627540" y="4224708"/>
            <a:ext cx="7391951" cy="3271643"/>
          </a:xfrm>
          <a:prstGeom prst="rect">
            <a:avLst/>
          </a:prstGeom>
        </p:spPr>
        <p:txBody>
          <a:bodyPr anchor="t" rtlCol="false" tIns="0" lIns="0" bIns="0" rIns="0">
            <a:spAutoFit/>
          </a:bodyPr>
          <a:lstStyle/>
          <a:p>
            <a:pPr algn="just">
              <a:lnSpc>
                <a:spcPts val="4328"/>
              </a:lnSpc>
            </a:pPr>
            <a:r>
              <a:rPr lang="en-US" sz="3329">
                <a:solidFill>
                  <a:srgbClr val="0F5243"/>
                </a:solidFill>
                <a:latin typeface="Sondos Bold"/>
              </a:rPr>
              <a:t>Oki and the dwarves played with spraying water using spray duck toys. splash! splash! They ran around avoiding the spray from the opponent's ducks. the most exciting thing is, they can scream and laugh as much as they want.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DAFu2dzy2fA</dc:identifier>
  <dcterms:modified xsi:type="dcterms:W3CDTF">2011-08-01T06:04:30Z</dcterms:modified>
  <cp:revision>1</cp:revision>
  <dc:title>kelompok 4 bahasa inggris </dc:title>
</cp:coreProperties>
</file>